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vel 1 - Colors and Numbers" id="{4A2BC723-0A36-420A-9A8E-B025329DF956}">
          <p14:sldIdLst>
            <p14:sldId id="256"/>
          </p14:sldIdLst>
        </p14:section>
        <p14:section name="Level 2 - No Numbers" id="{A5368505-639D-48B2-8898-A8126DFECB86}">
          <p14:sldIdLst>
            <p14:sldId id="259"/>
          </p14:sldIdLst>
        </p14:section>
        <p14:section name="Level 3 - No Banners" id="{3D718A50-BAAB-437B-81D1-2B55B3C21421}">
          <p14:sldIdLst>
            <p14:sldId id="260"/>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19D"/>
    <a:srgbClr val="2B5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0" autoAdjust="0"/>
    <p:restoredTop sz="89621" autoAdjust="0"/>
  </p:normalViewPr>
  <p:slideViewPr>
    <p:cSldViewPr snapToGrid="0" showGuides="1">
      <p:cViewPr>
        <p:scale>
          <a:sx n="80" d="100"/>
          <a:sy n="80" d="100"/>
        </p:scale>
        <p:origin x="360"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8DA35-C4FE-4176-9010-FC8052206ECC}" type="datetimeFigureOut">
              <a:rPr lang="en-GB" smtClean="0"/>
              <a:t>08/02/2017</a:t>
            </a:fld>
            <a:endParaRPr lang="en-GB"/>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84E78-2B9A-4647-BB24-FBCFC11FC8A5}" type="slidenum">
              <a:rPr lang="en-GB" smtClean="0"/>
              <a:t>‹#›</a:t>
            </a:fld>
            <a:endParaRPr lang="en-GB"/>
          </a:p>
        </p:txBody>
      </p:sp>
    </p:spTree>
    <p:extLst>
      <p:ext uri="{BB962C8B-B14F-4D97-AF65-F5344CB8AC3E}">
        <p14:creationId xmlns:p14="http://schemas.microsoft.com/office/powerpoint/2010/main" val="16786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GB" dirty="0" smtClean="0"/>
              <a:t>Click on a</a:t>
            </a:r>
            <a:r>
              <a:rPr lang="en-GB" baseline="0" dirty="0" smtClean="0"/>
              <a:t> number to make the square disappear.</a:t>
            </a:r>
          </a:p>
          <a:p>
            <a:r>
              <a:rPr lang="en-GB" baseline="0" dirty="0" smtClean="0"/>
              <a:t>Click on the text underneath to replace the number.</a:t>
            </a:r>
          </a:p>
          <a:p>
            <a:r>
              <a:rPr lang="en-GB" baseline="0" dirty="0" smtClean="0"/>
              <a:t>Click on hide all to reveal all the text.</a:t>
            </a:r>
          </a:p>
          <a:p>
            <a:r>
              <a:rPr lang="en-GB" baseline="0" dirty="0" smtClean="0"/>
              <a:t>Click on show all to show all the numbered squares.</a:t>
            </a:r>
            <a:endParaRPr lang="en-GB" dirty="0"/>
          </a:p>
        </p:txBody>
      </p:sp>
      <p:sp>
        <p:nvSpPr>
          <p:cNvPr id="4" name="スライド番号プレースホルダー 3"/>
          <p:cNvSpPr>
            <a:spLocks noGrp="1"/>
          </p:cNvSpPr>
          <p:nvPr>
            <p:ph type="sldNum" sz="quarter" idx="10"/>
          </p:nvPr>
        </p:nvSpPr>
        <p:spPr/>
        <p:txBody>
          <a:bodyPr/>
          <a:lstStyle/>
          <a:p>
            <a:fld id="{27E84E78-2B9A-4647-BB24-FBCFC11FC8A5}" type="slidenum">
              <a:rPr lang="en-GB" smtClean="0"/>
              <a:t>1</a:t>
            </a:fld>
            <a:endParaRPr lang="en-GB"/>
          </a:p>
        </p:txBody>
      </p:sp>
    </p:spTree>
    <p:extLst>
      <p:ext uri="{BB962C8B-B14F-4D97-AF65-F5344CB8AC3E}">
        <p14:creationId xmlns:p14="http://schemas.microsoft.com/office/powerpoint/2010/main" val="72016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GB" dirty="0" smtClean="0"/>
              <a:t>Click on a</a:t>
            </a:r>
            <a:r>
              <a:rPr lang="en-GB" baseline="0" dirty="0" smtClean="0"/>
              <a:t> number to make the square disappear.</a:t>
            </a:r>
          </a:p>
          <a:p>
            <a:r>
              <a:rPr lang="en-GB" baseline="0" dirty="0" smtClean="0"/>
              <a:t>Click on the text underneath to replace the number.</a:t>
            </a:r>
          </a:p>
          <a:p>
            <a:r>
              <a:rPr lang="en-GB" baseline="0" dirty="0" smtClean="0"/>
              <a:t>Click on hide all to reveal all the text.</a:t>
            </a:r>
          </a:p>
          <a:p>
            <a:r>
              <a:rPr lang="en-GB" baseline="0" dirty="0" smtClean="0"/>
              <a:t>Click on show all to show all the numbered squares.</a:t>
            </a:r>
            <a:endParaRPr lang="en-GB" dirty="0" smtClean="0"/>
          </a:p>
        </p:txBody>
      </p:sp>
      <p:sp>
        <p:nvSpPr>
          <p:cNvPr id="4" name="スライド番号プレースホルダー 3"/>
          <p:cNvSpPr>
            <a:spLocks noGrp="1"/>
          </p:cNvSpPr>
          <p:nvPr>
            <p:ph type="sldNum" sz="quarter" idx="10"/>
          </p:nvPr>
        </p:nvSpPr>
        <p:spPr/>
        <p:txBody>
          <a:bodyPr/>
          <a:lstStyle/>
          <a:p>
            <a:fld id="{27E84E78-2B9A-4647-BB24-FBCFC11FC8A5}" type="slidenum">
              <a:rPr lang="en-GB" smtClean="0"/>
              <a:t>2</a:t>
            </a:fld>
            <a:endParaRPr lang="en-GB"/>
          </a:p>
        </p:txBody>
      </p:sp>
    </p:spTree>
    <p:extLst>
      <p:ext uri="{BB962C8B-B14F-4D97-AF65-F5344CB8AC3E}">
        <p14:creationId xmlns:p14="http://schemas.microsoft.com/office/powerpoint/2010/main" val="357884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GB" dirty="0" smtClean="0"/>
              <a:t>Click on a</a:t>
            </a:r>
            <a:r>
              <a:rPr lang="en-GB" baseline="0" dirty="0" smtClean="0"/>
              <a:t> number to make the square disappear.</a:t>
            </a:r>
          </a:p>
          <a:p>
            <a:r>
              <a:rPr lang="en-GB" baseline="0" dirty="0" smtClean="0"/>
              <a:t>Click on the text underneath to replace the number.</a:t>
            </a:r>
          </a:p>
          <a:p>
            <a:r>
              <a:rPr lang="en-GB" baseline="0" dirty="0" smtClean="0"/>
              <a:t>Click on hide all to reveal all the text.</a:t>
            </a:r>
          </a:p>
          <a:p>
            <a:r>
              <a:rPr lang="en-GB" baseline="0" dirty="0" smtClean="0"/>
              <a:t>Click on show all to show all the numbered squares.</a:t>
            </a:r>
            <a:endParaRPr lang="en-GB" dirty="0" smtClean="0"/>
          </a:p>
        </p:txBody>
      </p:sp>
      <p:sp>
        <p:nvSpPr>
          <p:cNvPr id="4" name="スライド番号プレースホルダー 3"/>
          <p:cNvSpPr>
            <a:spLocks noGrp="1"/>
          </p:cNvSpPr>
          <p:nvPr>
            <p:ph type="sldNum" sz="quarter" idx="10"/>
          </p:nvPr>
        </p:nvSpPr>
        <p:spPr/>
        <p:txBody>
          <a:bodyPr/>
          <a:lstStyle/>
          <a:p>
            <a:fld id="{27E84E78-2B9A-4647-BB24-FBCFC11FC8A5}" type="slidenum">
              <a:rPr lang="en-GB" smtClean="0"/>
              <a:t>3</a:t>
            </a:fld>
            <a:endParaRPr lang="en-GB"/>
          </a:p>
        </p:txBody>
      </p:sp>
    </p:spTree>
    <p:extLst>
      <p:ext uri="{BB962C8B-B14F-4D97-AF65-F5344CB8AC3E}">
        <p14:creationId xmlns:p14="http://schemas.microsoft.com/office/powerpoint/2010/main" val="374825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GB"/>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08/02/2017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54035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08/02/2017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17006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GB"/>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08/02/2017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3683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08/02/2017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12340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GB"/>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p>
            <a:fld id="{FDED1158-9AEB-4724-8C4E-A2CA5879E0FD}" type="datetimeFigureOut">
              <a:rPr lang="en-GB" smtClean="0"/>
              <a:t>08/02/2017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39392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コンテンツ プレースホルダー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コンテンツ プレースホルダー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日付プレースホルダー 4"/>
          <p:cNvSpPr>
            <a:spLocks noGrp="1"/>
          </p:cNvSpPr>
          <p:nvPr>
            <p:ph type="dt" sz="half" idx="10"/>
          </p:nvPr>
        </p:nvSpPr>
        <p:spPr/>
        <p:txBody>
          <a:bodyPr/>
          <a:lstStyle/>
          <a:p>
            <a:fld id="{FDED1158-9AEB-4724-8C4E-A2CA5879E0FD}" type="datetimeFigureOut">
              <a:rPr lang="en-GB" smtClean="0"/>
              <a:t>08/02/2017</a:t>
            </a:fld>
            <a:endParaRPr lang="en-GB"/>
          </a:p>
        </p:txBody>
      </p:sp>
      <p:sp>
        <p:nvSpPr>
          <p:cNvPr id="6" name="フッター プレースホルダー 5"/>
          <p:cNvSpPr>
            <a:spLocks noGrp="1"/>
          </p:cNvSpPr>
          <p:nvPr>
            <p:ph type="ftr" sz="quarter" idx="11"/>
          </p:nvPr>
        </p:nvSpPr>
        <p:spPr/>
        <p:txBody>
          <a:bodyPr/>
          <a:lstStyle/>
          <a:p>
            <a:endParaRPr lang="en-GB"/>
          </a:p>
        </p:txBody>
      </p:sp>
      <p:sp>
        <p:nvSpPr>
          <p:cNvPr id="7" name="スライド番号プレースホルダー 6"/>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73924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lang="ja-JP" altLang="en-US" smtClean="0"/>
              <a:t>マスター タイトルの書式設定</a:t>
            </a:r>
            <a:endParaRPr lang="en-GB"/>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日付プレースホルダー 6"/>
          <p:cNvSpPr>
            <a:spLocks noGrp="1"/>
          </p:cNvSpPr>
          <p:nvPr>
            <p:ph type="dt" sz="half" idx="10"/>
          </p:nvPr>
        </p:nvSpPr>
        <p:spPr/>
        <p:txBody>
          <a:bodyPr/>
          <a:lstStyle/>
          <a:p>
            <a:fld id="{FDED1158-9AEB-4724-8C4E-A2CA5879E0FD}" type="datetimeFigureOut">
              <a:rPr lang="en-GB" smtClean="0"/>
              <a:t>08/02/2017</a:t>
            </a:fld>
            <a:endParaRPr lang="en-GB"/>
          </a:p>
        </p:txBody>
      </p:sp>
      <p:sp>
        <p:nvSpPr>
          <p:cNvPr id="8" name="フッター プレースホルダー 7"/>
          <p:cNvSpPr>
            <a:spLocks noGrp="1"/>
          </p:cNvSpPr>
          <p:nvPr>
            <p:ph type="ftr" sz="quarter" idx="11"/>
          </p:nvPr>
        </p:nvSpPr>
        <p:spPr/>
        <p:txBody>
          <a:bodyPr/>
          <a:lstStyle/>
          <a:p>
            <a:endParaRPr lang="en-GB"/>
          </a:p>
        </p:txBody>
      </p:sp>
      <p:sp>
        <p:nvSpPr>
          <p:cNvPr id="9" name="スライド番号プレースホルダー 8"/>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50234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日付プレースホルダー 2"/>
          <p:cNvSpPr>
            <a:spLocks noGrp="1"/>
          </p:cNvSpPr>
          <p:nvPr>
            <p:ph type="dt" sz="half" idx="10"/>
          </p:nvPr>
        </p:nvSpPr>
        <p:spPr/>
        <p:txBody>
          <a:bodyPr/>
          <a:lstStyle/>
          <a:p>
            <a:fld id="{FDED1158-9AEB-4724-8C4E-A2CA5879E0FD}" type="datetimeFigureOut">
              <a:rPr lang="en-GB" smtClean="0"/>
              <a:t>08/02/2017</a:t>
            </a:fld>
            <a:endParaRPr lang="en-GB"/>
          </a:p>
        </p:txBody>
      </p:sp>
      <p:sp>
        <p:nvSpPr>
          <p:cNvPr id="4" name="フッター プレースホルダー 3"/>
          <p:cNvSpPr>
            <a:spLocks noGrp="1"/>
          </p:cNvSpPr>
          <p:nvPr>
            <p:ph type="ftr" sz="quarter" idx="11"/>
          </p:nvPr>
        </p:nvSpPr>
        <p:spPr/>
        <p:txBody>
          <a:bodyPr/>
          <a:lstStyle/>
          <a:p>
            <a:endParaRPr lang="en-GB"/>
          </a:p>
        </p:txBody>
      </p:sp>
      <p:sp>
        <p:nvSpPr>
          <p:cNvPr id="5" name="スライド番号プレースホルダー 4"/>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9838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ED1158-9AEB-4724-8C4E-A2CA5879E0FD}" type="datetimeFigureOut">
              <a:rPr lang="en-GB" smtClean="0"/>
              <a:t>08/02/2017</a:t>
            </a:fld>
            <a:endParaRPr lang="en-GB"/>
          </a:p>
        </p:txBody>
      </p:sp>
      <p:sp>
        <p:nvSpPr>
          <p:cNvPr id="3" name="フッター プレースホルダー 2"/>
          <p:cNvSpPr>
            <a:spLocks noGrp="1"/>
          </p:cNvSpPr>
          <p:nvPr>
            <p:ph type="ftr" sz="quarter" idx="11"/>
          </p:nvPr>
        </p:nvSpPr>
        <p:spPr/>
        <p:txBody>
          <a:bodyPr/>
          <a:lstStyle/>
          <a:p>
            <a:endParaRPr lang="en-GB"/>
          </a:p>
        </p:txBody>
      </p:sp>
      <p:sp>
        <p:nvSpPr>
          <p:cNvPr id="4" name="スライド番号プレースホルダー 3"/>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58896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GB"/>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p>
            <a:fld id="{FDED1158-9AEB-4724-8C4E-A2CA5879E0FD}" type="datetimeFigureOut">
              <a:rPr lang="en-GB" smtClean="0"/>
              <a:t>08/02/2017</a:t>
            </a:fld>
            <a:endParaRPr lang="en-GB"/>
          </a:p>
        </p:txBody>
      </p:sp>
      <p:sp>
        <p:nvSpPr>
          <p:cNvPr id="6" name="フッター プレースホルダー 5"/>
          <p:cNvSpPr>
            <a:spLocks noGrp="1"/>
          </p:cNvSpPr>
          <p:nvPr>
            <p:ph type="ftr" sz="quarter" idx="11"/>
          </p:nvPr>
        </p:nvSpPr>
        <p:spPr/>
        <p:txBody>
          <a:bodyPr/>
          <a:lstStyle/>
          <a:p>
            <a:endParaRPr lang="en-GB"/>
          </a:p>
        </p:txBody>
      </p:sp>
      <p:sp>
        <p:nvSpPr>
          <p:cNvPr id="7" name="スライド番号プレースホルダー 6"/>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815590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GB"/>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p>
            <a:fld id="{FDED1158-9AEB-4724-8C4E-A2CA5879E0FD}" type="datetimeFigureOut">
              <a:rPr lang="en-GB" smtClean="0"/>
              <a:t>08/02/2017</a:t>
            </a:fld>
            <a:endParaRPr lang="en-GB"/>
          </a:p>
        </p:txBody>
      </p:sp>
      <p:sp>
        <p:nvSpPr>
          <p:cNvPr id="6" name="フッター プレースホルダー 5"/>
          <p:cNvSpPr>
            <a:spLocks noGrp="1"/>
          </p:cNvSpPr>
          <p:nvPr>
            <p:ph type="ftr" sz="quarter" idx="11"/>
          </p:nvPr>
        </p:nvSpPr>
        <p:spPr/>
        <p:txBody>
          <a:bodyPr/>
          <a:lstStyle/>
          <a:p>
            <a:endParaRPr lang="en-GB"/>
          </a:p>
        </p:txBody>
      </p:sp>
      <p:sp>
        <p:nvSpPr>
          <p:cNvPr id="7" name="スライド番号プレースホルダー 6"/>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50170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65000"/>
                <a:lumOff val="35000"/>
              </a:schemeClr>
            </a:gs>
            <a:gs pos="23000">
              <a:schemeClr val="tx1">
                <a:lumMod val="75000"/>
                <a:lumOff val="25000"/>
              </a:schemeClr>
            </a:gs>
            <a:gs pos="69000">
              <a:schemeClr val="tx1">
                <a:lumMod val="85000"/>
                <a:lumOff val="15000"/>
              </a:schemeClr>
            </a:gs>
            <a:gs pos="97000">
              <a:schemeClr val="tx1">
                <a:lumMod val="95000"/>
                <a:lumOff val="5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GB"/>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D1158-9AEB-4724-8C4E-A2CA5879E0FD}" type="datetimeFigureOut">
              <a:rPr lang="en-GB" smtClean="0"/>
              <a:t>08/02/2017</a:t>
            </a:fld>
            <a:endParaRPr lang="en-GB"/>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AD365-8CF5-4244-9F15-A8EE119DCA4E}" type="slidenum">
              <a:rPr lang="en-GB" smtClean="0"/>
              <a:t>‹#›</a:t>
            </a:fld>
            <a:endParaRPr lang="en-GB"/>
          </a:p>
        </p:txBody>
      </p:sp>
    </p:spTree>
    <p:extLst>
      <p:ext uri="{BB962C8B-B14F-4D97-AF65-F5344CB8AC3E}">
        <p14:creationId xmlns:p14="http://schemas.microsoft.com/office/powerpoint/2010/main" val="431013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Logo"/>
          <p:cNvGrpSpPr/>
          <p:nvPr/>
        </p:nvGrpSpPr>
        <p:grpSpPr>
          <a:xfrm>
            <a:off x="9839779" y="6436842"/>
            <a:ext cx="976721" cy="261610"/>
            <a:chOff x="5160900" y="6348338"/>
            <a:chExt cx="976721" cy="261610"/>
          </a:xfrm>
        </p:grpSpPr>
        <p:pic>
          <p:nvPicPr>
            <p:cNvPr id="14" name="TL"/>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60900" y="6389143"/>
              <a:ext cx="180000" cy="180000"/>
            </a:xfrm>
            <a:prstGeom prst="rect">
              <a:avLst/>
            </a:prstGeom>
          </p:spPr>
        </p:pic>
        <p:sp>
          <p:nvSpPr>
            <p:cNvPr id="15" name="tekhnologic"/>
            <p:cNvSpPr/>
            <p:nvPr/>
          </p:nvSpPr>
          <p:spPr>
            <a:xfrm>
              <a:off x="5287708" y="6348338"/>
              <a:ext cx="849913" cy="261610"/>
            </a:xfrm>
            <a:prstGeom prst="rect">
              <a:avLst/>
            </a:prstGeom>
            <a:noFill/>
          </p:spPr>
          <p:txBody>
            <a:bodyPr wrap="none" lIns="91440" tIns="45720" rIns="91440" bIns="45720">
              <a:spAutoFit/>
            </a:bodyPr>
            <a:lstStyle/>
            <a:p>
              <a:pPr algn="ctr"/>
              <a:r>
                <a:rPr lang="en-GB" altLang="ja-JP" sz="1100" b="0" cap="none" spc="0" dirty="0" err="1" smtClean="0">
                  <a:ln w="0"/>
                  <a:solidFill>
                    <a:srgbClr val="27519D"/>
                  </a:solidFill>
                </a:rPr>
                <a:t>tekhnologic</a:t>
              </a:r>
              <a:endParaRPr lang="ja-JP" altLang="en-US" sz="1100" b="0" cap="none" spc="0" dirty="0">
                <a:ln w="0"/>
                <a:solidFill>
                  <a:srgbClr val="27519D"/>
                </a:solidFill>
              </a:endParaRPr>
            </a:p>
          </p:txBody>
        </p:sp>
      </p:grpSp>
      <p:sp>
        <p:nvSpPr>
          <p:cNvPr id="33" name="Title"/>
          <p:cNvSpPr/>
          <p:nvPr/>
        </p:nvSpPr>
        <p:spPr>
          <a:xfrm>
            <a:off x="0" y="22481"/>
            <a:ext cx="12192000" cy="707886"/>
          </a:xfrm>
          <a:prstGeom prst="rect">
            <a:avLst/>
          </a:prstGeom>
          <a:noFill/>
        </p:spPr>
        <p:txBody>
          <a:bodyPr wrap="square" lIns="91440" tIns="45720" rIns="91440" bIns="45720">
            <a:spAutoFit/>
          </a:bodyPr>
          <a:lstStyle/>
          <a:p>
            <a:pPr algn="ct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Chapter </a:t>
            </a: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4 Types of </a:t>
            </a:r>
            <a:r>
              <a:rPr lang="en-GB" altLang="ja-JP" sz="400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Business Organisation</a:t>
            </a: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 </a:t>
            </a:r>
            <a:endParaRPr lang="ja-JP" altLang="en-US" sz="4000" b="1" cap="none" spc="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2" name="Hide All Button"/>
          <p:cNvSpPr/>
          <p:nvPr/>
        </p:nvSpPr>
        <p:spPr>
          <a:xfrm>
            <a:off x="1375500" y="6389143"/>
            <a:ext cx="1440000" cy="360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Hide All</a:t>
            </a:r>
            <a:endParaRPr lang="en-GB" sz="2000" dirty="0"/>
          </a:p>
        </p:txBody>
      </p:sp>
      <p:sp>
        <p:nvSpPr>
          <p:cNvPr id="88" name="Show All Button"/>
          <p:cNvSpPr/>
          <p:nvPr/>
        </p:nvSpPr>
        <p:spPr>
          <a:xfrm>
            <a:off x="2975700" y="6387648"/>
            <a:ext cx="1440000" cy="359999"/>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Show All</a:t>
            </a:r>
            <a:endParaRPr lang="en-GB" dirty="0"/>
          </a:p>
        </p:txBody>
      </p:sp>
      <p:sp>
        <p:nvSpPr>
          <p:cNvPr id="4" name="Card 1"/>
          <p:cNvSpPr/>
          <p:nvPr/>
        </p:nvSpPr>
        <p:spPr>
          <a:xfrm>
            <a:off x="1375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sole trader</a:t>
            </a:r>
            <a:endParaRPr lang="en-GB" sz="1200" dirty="0">
              <a:solidFill>
                <a:schemeClr val="tx1"/>
              </a:solidFill>
              <a:cs typeface="Arial" panose="020B0604020202020204" pitchFamily="34" charset="0"/>
            </a:endParaRPr>
          </a:p>
        </p:txBody>
      </p:sp>
      <p:sp>
        <p:nvSpPr>
          <p:cNvPr id="8" name="Card 2"/>
          <p:cNvSpPr/>
          <p:nvPr/>
        </p:nvSpPr>
        <p:spPr>
          <a:xfrm>
            <a:off x="2975700" y="765315"/>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a firm merges with or takes over another firm in a completely different industry</a:t>
            </a:r>
          </a:p>
        </p:txBody>
      </p:sp>
      <p:sp>
        <p:nvSpPr>
          <p:cNvPr id="16" name="Card 3"/>
          <p:cNvSpPr/>
          <p:nvPr/>
        </p:nvSpPr>
        <p:spPr>
          <a:xfrm>
            <a:off x="45759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cs typeface="Arial" panose="020B0604020202020204" pitchFamily="34" charset="0"/>
              </a:rPr>
              <a:t>a group or association of between 2 and 20 people who agree to own and run a business together </a:t>
            </a:r>
            <a:endParaRPr lang="en-GB" sz="1000" dirty="0">
              <a:solidFill>
                <a:schemeClr val="tx1"/>
              </a:solidFill>
              <a:cs typeface="Arial" panose="020B0604020202020204" pitchFamily="34" charset="0"/>
            </a:endParaRPr>
          </a:p>
        </p:txBody>
      </p:sp>
      <p:sp>
        <p:nvSpPr>
          <p:cNvPr id="20" name="Card 4"/>
          <p:cNvSpPr/>
          <p:nvPr/>
        </p:nvSpPr>
        <p:spPr>
          <a:xfrm>
            <a:off x="61761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Privatisation</a:t>
            </a:r>
            <a:endParaRPr lang="en-GB" sz="1200" dirty="0">
              <a:solidFill>
                <a:schemeClr val="tx1"/>
              </a:solidFill>
              <a:cs typeface="Arial" panose="020B0604020202020204" pitchFamily="34" charset="0"/>
            </a:endParaRPr>
          </a:p>
        </p:txBody>
      </p:sp>
      <p:sp>
        <p:nvSpPr>
          <p:cNvPr id="24" name="Card 5"/>
          <p:cNvSpPr/>
          <p:nvPr/>
        </p:nvSpPr>
        <p:spPr>
          <a:xfrm>
            <a:off x="7776300" y="765315"/>
            <a:ext cx="1440000" cy="1098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payments made to shareholders from the profits of a company after it has paid corporation tax</a:t>
            </a:r>
            <a:endParaRPr lang="en-GB" sz="1200" dirty="0">
              <a:solidFill>
                <a:schemeClr val="tx1"/>
              </a:solidFill>
              <a:cs typeface="Arial" panose="020B0604020202020204" pitchFamily="34" charset="0"/>
            </a:endParaRPr>
          </a:p>
        </p:txBody>
      </p:sp>
      <p:sp>
        <p:nvSpPr>
          <p:cNvPr id="28" name="Card 6"/>
          <p:cNvSpPr/>
          <p:nvPr/>
        </p:nvSpPr>
        <p:spPr>
          <a:xfrm>
            <a:off x="9376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unincorporated business</a:t>
            </a:r>
            <a:endParaRPr lang="en-GB" sz="1200" dirty="0">
              <a:solidFill>
                <a:schemeClr val="tx1"/>
              </a:solidFill>
              <a:cs typeface="Arial" panose="020B0604020202020204" pitchFamily="34" charset="0"/>
            </a:endParaRPr>
          </a:p>
        </p:txBody>
      </p:sp>
      <p:sp>
        <p:nvSpPr>
          <p:cNvPr id="5" name="Card 7"/>
          <p:cNvSpPr/>
          <p:nvPr/>
        </p:nvSpPr>
        <p:spPr>
          <a:xfrm>
            <a:off x="1375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where the owners of a company cannot be held responsible for the debts of the company they own</a:t>
            </a:r>
            <a:endParaRPr lang="en-GB" sz="1100" dirty="0">
              <a:solidFill>
                <a:schemeClr val="tx1"/>
              </a:solidFill>
              <a:cs typeface="Arial" panose="020B0604020202020204" pitchFamily="34" charset="0"/>
            </a:endParaRPr>
          </a:p>
        </p:txBody>
      </p:sp>
      <p:sp>
        <p:nvSpPr>
          <p:cNvPr id="9" name="Card 8"/>
          <p:cNvSpPr/>
          <p:nvPr/>
        </p:nvSpPr>
        <p:spPr>
          <a:xfrm>
            <a:off x="29757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franchise </a:t>
            </a:r>
            <a:endParaRPr lang="en-GB" sz="1200" dirty="0">
              <a:solidFill>
                <a:schemeClr val="tx1"/>
              </a:solidFill>
              <a:cs typeface="Arial" panose="020B0604020202020204" pitchFamily="34" charset="0"/>
            </a:endParaRPr>
          </a:p>
        </p:txBody>
      </p:sp>
      <p:sp>
        <p:nvSpPr>
          <p:cNvPr id="17" name="Card 9"/>
          <p:cNvSpPr/>
          <p:nvPr/>
        </p:nvSpPr>
        <p:spPr>
          <a:xfrm>
            <a:off x="45759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partnership agreement</a:t>
            </a:r>
            <a:endParaRPr lang="en-GB" sz="1200" dirty="0">
              <a:solidFill>
                <a:schemeClr val="tx1"/>
              </a:solidFill>
              <a:cs typeface="Arial" panose="020B0604020202020204" pitchFamily="34" charset="0"/>
            </a:endParaRPr>
          </a:p>
        </p:txBody>
      </p:sp>
      <p:sp>
        <p:nvSpPr>
          <p:cNvPr id="21" name="Card 10"/>
          <p:cNvSpPr/>
          <p:nvPr/>
        </p:nvSpPr>
        <p:spPr>
          <a:xfrm>
            <a:off x="61761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People who are not working as a labour factor of production</a:t>
            </a:r>
            <a:endParaRPr lang="en-GB" sz="1200" dirty="0">
              <a:solidFill>
                <a:schemeClr val="tx1"/>
              </a:solidFill>
              <a:cs typeface="Arial" panose="020B0604020202020204" pitchFamily="34" charset="0"/>
            </a:endParaRPr>
          </a:p>
        </p:txBody>
      </p:sp>
      <p:sp>
        <p:nvSpPr>
          <p:cNvPr id="25" name="Card 11"/>
          <p:cNvSpPr/>
          <p:nvPr/>
        </p:nvSpPr>
        <p:spPr>
          <a:xfrm>
            <a:off x="77763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limited liability</a:t>
            </a:r>
            <a:endParaRPr lang="en-GB" sz="1200" dirty="0">
              <a:solidFill>
                <a:schemeClr val="tx1"/>
              </a:solidFill>
              <a:cs typeface="Arial" panose="020B0604020202020204" pitchFamily="34" charset="0"/>
            </a:endParaRPr>
          </a:p>
        </p:txBody>
      </p:sp>
      <p:sp>
        <p:nvSpPr>
          <p:cNvPr id="29" name="Card 12"/>
          <p:cNvSpPr/>
          <p:nvPr/>
        </p:nvSpPr>
        <p:spPr>
          <a:xfrm>
            <a:off x="9376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cs typeface="Arial" panose="020B0604020202020204" pitchFamily="34" charset="0"/>
              </a:rPr>
              <a:t>the written and legal agreement between business partners</a:t>
            </a:r>
            <a:endParaRPr lang="en-GB" sz="1050" dirty="0">
              <a:solidFill>
                <a:schemeClr val="tx1"/>
              </a:solidFill>
              <a:cs typeface="Arial" panose="020B0604020202020204" pitchFamily="34" charset="0"/>
            </a:endParaRPr>
          </a:p>
        </p:txBody>
      </p:sp>
      <p:sp>
        <p:nvSpPr>
          <p:cNvPr id="6" name="Card 13"/>
          <p:cNvSpPr/>
          <p:nvPr/>
        </p:nvSpPr>
        <p:spPr>
          <a:xfrm>
            <a:off x="1375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cs typeface="Arial" panose="020B0604020202020204" pitchFamily="34" charset="0"/>
              </a:rPr>
              <a:t>a legal requirement for all companies; all shareholders may attend. They vote on who they want to be on the board of directors for the coming year and on other issues raised by the board or themselves</a:t>
            </a:r>
            <a:endParaRPr lang="en-GB" sz="800" dirty="0">
              <a:solidFill>
                <a:schemeClr val="tx1"/>
              </a:solidFill>
              <a:cs typeface="Arial" panose="020B0604020202020204" pitchFamily="34" charset="0"/>
            </a:endParaRPr>
          </a:p>
        </p:txBody>
      </p:sp>
      <p:sp>
        <p:nvSpPr>
          <p:cNvPr id="10" name="Card 14"/>
          <p:cNvSpPr/>
          <p:nvPr/>
        </p:nvSpPr>
        <p:spPr>
          <a:xfrm>
            <a:off x="29757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a business owned and operated by one person</a:t>
            </a:r>
            <a:endParaRPr lang="en-GB" sz="1200" dirty="0">
              <a:solidFill>
                <a:schemeClr val="tx1"/>
              </a:solidFill>
              <a:cs typeface="Arial" panose="020B0604020202020204" pitchFamily="34" charset="0"/>
            </a:endParaRPr>
          </a:p>
        </p:txBody>
      </p:sp>
      <p:sp>
        <p:nvSpPr>
          <p:cNvPr id="18" name="Card 15"/>
          <p:cNvSpPr/>
          <p:nvPr/>
        </p:nvSpPr>
        <p:spPr>
          <a:xfrm>
            <a:off x="45759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partnership </a:t>
            </a:r>
            <a:endParaRPr lang="en-GB" sz="1100" dirty="0">
              <a:solidFill>
                <a:schemeClr val="tx1"/>
              </a:solidFill>
              <a:cs typeface="Arial" panose="020B0604020202020204" pitchFamily="34" charset="0"/>
            </a:endParaRPr>
          </a:p>
        </p:txBody>
      </p:sp>
      <p:sp>
        <p:nvSpPr>
          <p:cNvPr id="22" name="Card 16"/>
          <p:cNvSpPr/>
          <p:nvPr/>
        </p:nvSpPr>
        <p:spPr>
          <a:xfrm>
            <a:off x="61761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conglomerate integration</a:t>
            </a:r>
          </a:p>
        </p:txBody>
      </p:sp>
      <p:sp>
        <p:nvSpPr>
          <p:cNvPr id="26" name="Card 17"/>
          <p:cNvSpPr/>
          <p:nvPr/>
        </p:nvSpPr>
        <p:spPr>
          <a:xfrm>
            <a:off x="77763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cs typeface="Arial" panose="020B0604020202020204" pitchFamily="34" charset="0"/>
              </a:rPr>
              <a:t>a business with a product or service that it does not want to sell to consumers directly; it appoints franchisees to sell the product</a:t>
            </a:r>
            <a:endParaRPr lang="en-GB" sz="1200" dirty="0">
              <a:solidFill>
                <a:schemeClr val="tx1"/>
              </a:solidFill>
              <a:cs typeface="Arial" panose="020B0604020202020204" pitchFamily="34" charset="0"/>
            </a:endParaRPr>
          </a:p>
        </p:txBody>
      </p:sp>
      <p:sp>
        <p:nvSpPr>
          <p:cNvPr id="30" name="Card 18"/>
          <p:cNvSpPr/>
          <p:nvPr/>
        </p:nvSpPr>
        <p:spPr>
          <a:xfrm>
            <a:off x="9376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dividends</a:t>
            </a:r>
            <a:endParaRPr lang="en-GB" sz="1100" dirty="0">
              <a:solidFill>
                <a:schemeClr val="tx1"/>
              </a:solidFill>
              <a:cs typeface="Arial" panose="020B0604020202020204" pitchFamily="34" charset="0"/>
            </a:endParaRPr>
          </a:p>
        </p:txBody>
      </p:sp>
      <p:sp>
        <p:nvSpPr>
          <p:cNvPr id="7" name="Card 19"/>
          <p:cNvSpPr/>
          <p:nvPr/>
        </p:nvSpPr>
        <p:spPr>
          <a:xfrm>
            <a:off x="1375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when one firm merges with or takes over another one in the same industry but at a different stage of production</a:t>
            </a:r>
          </a:p>
        </p:txBody>
      </p:sp>
      <p:sp>
        <p:nvSpPr>
          <p:cNvPr id="11" name="Card 20"/>
          <p:cNvSpPr/>
          <p:nvPr/>
        </p:nvSpPr>
        <p:spPr>
          <a:xfrm>
            <a:off x="29757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Unemployment</a:t>
            </a:r>
            <a:endParaRPr lang="en-GB" sz="1200" dirty="0">
              <a:solidFill>
                <a:schemeClr val="tx1"/>
              </a:solidFill>
              <a:cs typeface="Arial" panose="020B0604020202020204" pitchFamily="34" charset="0"/>
            </a:endParaRPr>
          </a:p>
        </p:txBody>
      </p:sp>
      <p:sp>
        <p:nvSpPr>
          <p:cNvPr id="19" name="Card 21"/>
          <p:cNvSpPr/>
          <p:nvPr/>
        </p:nvSpPr>
        <p:spPr>
          <a:xfrm>
            <a:off x="45759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one which does not have a separate legal identity</a:t>
            </a:r>
            <a:endParaRPr lang="en-GB" sz="1200" dirty="0">
              <a:solidFill>
                <a:schemeClr val="tx1"/>
              </a:solidFill>
              <a:cs typeface="Arial" panose="020B0604020202020204" pitchFamily="34" charset="0"/>
            </a:endParaRPr>
          </a:p>
        </p:txBody>
      </p:sp>
      <p:sp>
        <p:nvSpPr>
          <p:cNvPr id="23" name="Card 22"/>
          <p:cNvSpPr/>
          <p:nvPr/>
        </p:nvSpPr>
        <p:spPr>
          <a:xfrm>
            <a:off x="61761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annual general meeting (AGM)</a:t>
            </a:r>
            <a:endParaRPr lang="en-GB" sz="1200" dirty="0">
              <a:solidFill>
                <a:schemeClr val="tx1"/>
              </a:solidFill>
              <a:cs typeface="Arial" panose="020B0604020202020204" pitchFamily="34" charset="0"/>
            </a:endParaRPr>
          </a:p>
        </p:txBody>
      </p:sp>
      <p:sp>
        <p:nvSpPr>
          <p:cNvPr id="27" name="Card 23"/>
          <p:cNvSpPr/>
          <p:nvPr/>
        </p:nvSpPr>
        <p:spPr>
          <a:xfrm>
            <a:off x="77763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vertical integration</a:t>
            </a:r>
          </a:p>
        </p:txBody>
      </p:sp>
      <p:sp>
        <p:nvSpPr>
          <p:cNvPr id="31" name="Card 24"/>
          <p:cNvSpPr/>
          <p:nvPr/>
        </p:nvSpPr>
        <p:spPr>
          <a:xfrm>
            <a:off x="9376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The sale of government owned companies to the private sector</a:t>
            </a:r>
            <a:endParaRPr lang="en-GB" sz="1200" dirty="0">
              <a:solidFill>
                <a:schemeClr val="tx1"/>
              </a:solidFill>
              <a:cs typeface="Arial" panose="020B0604020202020204" pitchFamily="34" charset="0"/>
            </a:endParaRPr>
          </a:p>
        </p:txBody>
      </p:sp>
      <p:sp>
        <p:nvSpPr>
          <p:cNvPr id="64" name="Card 1 Banner"/>
          <p:cNvSpPr/>
          <p:nvPr/>
        </p:nvSpPr>
        <p:spPr>
          <a:xfrm>
            <a:off x="1375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a:t>
            </a:r>
            <a:endParaRPr lang="en-GB" sz="1000" b="1" dirty="0"/>
          </a:p>
        </p:txBody>
      </p:sp>
      <p:sp>
        <p:nvSpPr>
          <p:cNvPr id="65" name="Card 2 Banner"/>
          <p:cNvSpPr/>
          <p:nvPr/>
        </p:nvSpPr>
        <p:spPr>
          <a:xfrm>
            <a:off x="29757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10</a:t>
            </a:r>
            <a:endParaRPr lang="en-GB" sz="1000" b="1" dirty="0"/>
          </a:p>
        </p:txBody>
      </p:sp>
      <p:sp>
        <p:nvSpPr>
          <p:cNvPr id="66" name="Card 3 Banner"/>
          <p:cNvSpPr/>
          <p:nvPr/>
        </p:nvSpPr>
        <p:spPr>
          <a:xfrm>
            <a:off x="45759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3</a:t>
            </a:r>
            <a:endParaRPr lang="en-GB" sz="1000" b="1" dirty="0"/>
          </a:p>
        </p:txBody>
      </p:sp>
      <p:sp>
        <p:nvSpPr>
          <p:cNvPr id="67" name="Card 4 Banner"/>
          <p:cNvSpPr/>
          <p:nvPr/>
        </p:nvSpPr>
        <p:spPr>
          <a:xfrm>
            <a:off x="61761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12</a:t>
            </a:r>
            <a:endParaRPr lang="en-GB" sz="1000" b="1" dirty="0"/>
          </a:p>
        </p:txBody>
      </p:sp>
      <p:sp>
        <p:nvSpPr>
          <p:cNvPr id="68" name="Card 5 Banner"/>
          <p:cNvSpPr/>
          <p:nvPr/>
        </p:nvSpPr>
        <p:spPr>
          <a:xfrm>
            <a:off x="7776300" y="1864108"/>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7</a:t>
            </a:r>
            <a:endParaRPr lang="en-GB" sz="1000" b="1" dirty="0"/>
          </a:p>
        </p:txBody>
      </p:sp>
      <p:sp>
        <p:nvSpPr>
          <p:cNvPr id="69" name="Card 6 Banner"/>
          <p:cNvSpPr/>
          <p:nvPr/>
        </p:nvSpPr>
        <p:spPr>
          <a:xfrm>
            <a:off x="9376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5</a:t>
            </a:r>
            <a:endParaRPr lang="en-GB" sz="1000" b="1" dirty="0"/>
          </a:p>
        </p:txBody>
      </p:sp>
      <p:sp>
        <p:nvSpPr>
          <p:cNvPr id="70" name="Card 7 Banner"/>
          <p:cNvSpPr/>
          <p:nvPr/>
        </p:nvSpPr>
        <p:spPr>
          <a:xfrm>
            <a:off x="1375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2</a:t>
            </a:r>
            <a:endParaRPr lang="en-GB" sz="1000" b="1" dirty="0"/>
          </a:p>
        </p:txBody>
      </p:sp>
      <p:sp>
        <p:nvSpPr>
          <p:cNvPr id="71" name="Card 8 Banner"/>
          <p:cNvSpPr/>
          <p:nvPr/>
        </p:nvSpPr>
        <p:spPr>
          <a:xfrm>
            <a:off x="29757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8</a:t>
            </a:r>
            <a:endParaRPr lang="en-GB" sz="1000" b="1" dirty="0"/>
          </a:p>
        </p:txBody>
      </p:sp>
      <p:sp>
        <p:nvSpPr>
          <p:cNvPr id="72" name="Card 9 Banner"/>
          <p:cNvSpPr/>
          <p:nvPr/>
        </p:nvSpPr>
        <p:spPr>
          <a:xfrm>
            <a:off x="45759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4</a:t>
            </a:r>
            <a:endParaRPr lang="en-GB" sz="1000" b="1" dirty="0"/>
          </a:p>
        </p:txBody>
      </p:sp>
      <p:sp>
        <p:nvSpPr>
          <p:cNvPr id="73" name="Card 10 Banner"/>
          <p:cNvSpPr/>
          <p:nvPr/>
        </p:nvSpPr>
        <p:spPr>
          <a:xfrm>
            <a:off x="61761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11</a:t>
            </a:r>
            <a:endParaRPr lang="en-GB" sz="1000" b="1" dirty="0"/>
          </a:p>
        </p:txBody>
      </p:sp>
      <p:sp>
        <p:nvSpPr>
          <p:cNvPr id="74" name="Card 11 Banner"/>
          <p:cNvSpPr/>
          <p:nvPr/>
        </p:nvSpPr>
        <p:spPr>
          <a:xfrm>
            <a:off x="77763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a:t>2</a:t>
            </a:r>
          </a:p>
        </p:txBody>
      </p:sp>
      <p:sp>
        <p:nvSpPr>
          <p:cNvPr id="75" name="Card 12 Banner"/>
          <p:cNvSpPr/>
          <p:nvPr/>
        </p:nvSpPr>
        <p:spPr>
          <a:xfrm>
            <a:off x="9376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4</a:t>
            </a:r>
            <a:endParaRPr lang="en-GB" sz="1000" b="1" dirty="0"/>
          </a:p>
        </p:txBody>
      </p:sp>
      <p:sp>
        <p:nvSpPr>
          <p:cNvPr id="76" name="Card 13 Banner"/>
          <p:cNvSpPr/>
          <p:nvPr/>
        </p:nvSpPr>
        <p:spPr>
          <a:xfrm>
            <a:off x="13755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6</a:t>
            </a:r>
            <a:endParaRPr lang="en-GB" sz="1000" b="1" dirty="0"/>
          </a:p>
        </p:txBody>
      </p:sp>
      <p:sp>
        <p:nvSpPr>
          <p:cNvPr id="77" name="Card 14 Banner"/>
          <p:cNvSpPr/>
          <p:nvPr/>
        </p:nvSpPr>
        <p:spPr>
          <a:xfrm>
            <a:off x="29757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a:t>
            </a:r>
            <a:endParaRPr lang="en-GB" sz="1000" b="1" dirty="0"/>
          </a:p>
        </p:txBody>
      </p:sp>
      <p:sp>
        <p:nvSpPr>
          <p:cNvPr id="78" name="Card 15 Banner"/>
          <p:cNvSpPr/>
          <p:nvPr/>
        </p:nvSpPr>
        <p:spPr>
          <a:xfrm>
            <a:off x="45759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3</a:t>
            </a:r>
            <a:endParaRPr lang="en-GB" sz="1000" b="1" dirty="0"/>
          </a:p>
        </p:txBody>
      </p:sp>
      <p:sp>
        <p:nvSpPr>
          <p:cNvPr id="79" name="Card 16 Banner"/>
          <p:cNvSpPr/>
          <p:nvPr/>
        </p:nvSpPr>
        <p:spPr>
          <a:xfrm>
            <a:off x="61761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10</a:t>
            </a:r>
            <a:endParaRPr lang="en-GB" sz="1000" b="1" dirty="0"/>
          </a:p>
        </p:txBody>
      </p:sp>
      <p:sp>
        <p:nvSpPr>
          <p:cNvPr id="80" name="Card 17 Banner"/>
          <p:cNvSpPr/>
          <p:nvPr/>
        </p:nvSpPr>
        <p:spPr>
          <a:xfrm>
            <a:off x="77763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8</a:t>
            </a:r>
            <a:endParaRPr lang="en-GB" sz="1000" b="1" dirty="0"/>
          </a:p>
        </p:txBody>
      </p:sp>
      <p:sp>
        <p:nvSpPr>
          <p:cNvPr id="81" name="Card 18 Banner"/>
          <p:cNvSpPr/>
          <p:nvPr/>
        </p:nvSpPr>
        <p:spPr>
          <a:xfrm>
            <a:off x="93765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7</a:t>
            </a:r>
            <a:endParaRPr lang="en-GB" sz="1000" b="1" dirty="0"/>
          </a:p>
        </p:txBody>
      </p:sp>
      <p:sp>
        <p:nvSpPr>
          <p:cNvPr id="82" name="Card 19 Banner"/>
          <p:cNvSpPr/>
          <p:nvPr/>
        </p:nvSpPr>
        <p:spPr>
          <a:xfrm>
            <a:off x="1375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9</a:t>
            </a:r>
            <a:endParaRPr lang="en-GB" sz="1000" b="1" dirty="0"/>
          </a:p>
        </p:txBody>
      </p:sp>
      <p:sp>
        <p:nvSpPr>
          <p:cNvPr id="83" name="Card 20 Banner"/>
          <p:cNvSpPr/>
          <p:nvPr/>
        </p:nvSpPr>
        <p:spPr>
          <a:xfrm>
            <a:off x="29757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11</a:t>
            </a:r>
            <a:endParaRPr lang="en-GB" sz="1000" b="1" dirty="0"/>
          </a:p>
        </p:txBody>
      </p:sp>
      <p:sp>
        <p:nvSpPr>
          <p:cNvPr id="84" name="Card 21 Banner"/>
          <p:cNvSpPr/>
          <p:nvPr/>
        </p:nvSpPr>
        <p:spPr>
          <a:xfrm>
            <a:off x="45759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5</a:t>
            </a:r>
            <a:endParaRPr lang="en-GB" sz="1000" b="1" dirty="0"/>
          </a:p>
        </p:txBody>
      </p:sp>
      <p:sp>
        <p:nvSpPr>
          <p:cNvPr id="85" name="Card 22 Banner"/>
          <p:cNvSpPr/>
          <p:nvPr/>
        </p:nvSpPr>
        <p:spPr>
          <a:xfrm>
            <a:off x="61761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6</a:t>
            </a:r>
            <a:endParaRPr lang="en-GB" sz="1000" b="1" dirty="0"/>
          </a:p>
        </p:txBody>
      </p:sp>
      <p:sp>
        <p:nvSpPr>
          <p:cNvPr id="86" name="Card 23 Banner"/>
          <p:cNvSpPr/>
          <p:nvPr/>
        </p:nvSpPr>
        <p:spPr>
          <a:xfrm>
            <a:off x="77763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9</a:t>
            </a:r>
            <a:endParaRPr lang="en-GB" sz="1000" b="1" dirty="0"/>
          </a:p>
        </p:txBody>
      </p:sp>
      <p:sp>
        <p:nvSpPr>
          <p:cNvPr id="87" name="Card 24 Banner"/>
          <p:cNvSpPr/>
          <p:nvPr/>
        </p:nvSpPr>
        <p:spPr>
          <a:xfrm>
            <a:off x="9376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12</a:t>
            </a:r>
            <a:endParaRPr lang="en-GB" sz="1000" b="1" dirty="0"/>
          </a:p>
        </p:txBody>
      </p:sp>
      <p:sp>
        <p:nvSpPr>
          <p:cNvPr id="36" name="Number 1" hidden="1"/>
          <p:cNvSpPr/>
          <p:nvPr/>
        </p:nvSpPr>
        <p:spPr>
          <a:xfrm>
            <a:off x="1375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a:t>
            </a:r>
            <a:endParaRPr lang="en-GB" sz="6000" dirty="0">
              <a:cs typeface="Arial" panose="020B0604020202020204" pitchFamily="34" charset="0"/>
            </a:endParaRPr>
          </a:p>
        </p:txBody>
      </p:sp>
      <p:sp>
        <p:nvSpPr>
          <p:cNvPr id="41" name="Number 2" hidden="1"/>
          <p:cNvSpPr/>
          <p:nvPr/>
        </p:nvSpPr>
        <p:spPr>
          <a:xfrm>
            <a:off x="29757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a:t>
            </a:r>
            <a:endParaRPr lang="en-GB" sz="6000" dirty="0">
              <a:cs typeface="Arial" panose="020B0604020202020204" pitchFamily="34" charset="0"/>
            </a:endParaRPr>
          </a:p>
        </p:txBody>
      </p:sp>
      <p:sp>
        <p:nvSpPr>
          <p:cNvPr id="45" name="Number 3" hidden="1"/>
          <p:cNvSpPr/>
          <p:nvPr/>
        </p:nvSpPr>
        <p:spPr>
          <a:xfrm>
            <a:off x="45759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3</a:t>
            </a:r>
            <a:endParaRPr lang="en-GB" sz="6000" dirty="0">
              <a:cs typeface="Arial" panose="020B0604020202020204" pitchFamily="34" charset="0"/>
            </a:endParaRPr>
          </a:p>
        </p:txBody>
      </p:sp>
      <p:sp>
        <p:nvSpPr>
          <p:cNvPr id="49" name="Number 4" hidden="1"/>
          <p:cNvSpPr/>
          <p:nvPr/>
        </p:nvSpPr>
        <p:spPr>
          <a:xfrm>
            <a:off x="61761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4</a:t>
            </a:r>
            <a:endParaRPr lang="en-GB" sz="6000" dirty="0">
              <a:cs typeface="Arial" panose="020B0604020202020204" pitchFamily="34" charset="0"/>
            </a:endParaRPr>
          </a:p>
        </p:txBody>
      </p:sp>
      <p:sp>
        <p:nvSpPr>
          <p:cNvPr id="53" name="Number 5" hidden="1"/>
          <p:cNvSpPr/>
          <p:nvPr/>
        </p:nvSpPr>
        <p:spPr>
          <a:xfrm>
            <a:off x="77763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5</a:t>
            </a:r>
            <a:endParaRPr lang="en-GB" sz="6000" dirty="0">
              <a:cs typeface="Arial" panose="020B0604020202020204" pitchFamily="34" charset="0"/>
            </a:endParaRPr>
          </a:p>
        </p:txBody>
      </p:sp>
      <p:sp>
        <p:nvSpPr>
          <p:cNvPr id="57" name="Number 6" hidden="1"/>
          <p:cNvSpPr/>
          <p:nvPr/>
        </p:nvSpPr>
        <p:spPr>
          <a:xfrm>
            <a:off x="9376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6</a:t>
            </a:r>
            <a:endParaRPr lang="en-GB" sz="6000" dirty="0">
              <a:cs typeface="Arial" panose="020B0604020202020204" pitchFamily="34" charset="0"/>
            </a:endParaRPr>
          </a:p>
        </p:txBody>
      </p:sp>
      <p:sp>
        <p:nvSpPr>
          <p:cNvPr id="37" name="Number 7" hidden="1"/>
          <p:cNvSpPr/>
          <p:nvPr/>
        </p:nvSpPr>
        <p:spPr>
          <a:xfrm>
            <a:off x="1375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7</a:t>
            </a:r>
            <a:endParaRPr lang="en-GB" sz="6000" dirty="0">
              <a:cs typeface="Arial" panose="020B0604020202020204" pitchFamily="34" charset="0"/>
            </a:endParaRPr>
          </a:p>
        </p:txBody>
      </p:sp>
      <p:sp>
        <p:nvSpPr>
          <p:cNvPr id="42" name="Number 8" hidden="1"/>
          <p:cNvSpPr/>
          <p:nvPr/>
        </p:nvSpPr>
        <p:spPr>
          <a:xfrm>
            <a:off x="29757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8</a:t>
            </a:r>
            <a:endParaRPr lang="en-GB" sz="6000" dirty="0">
              <a:cs typeface="Arial" panose="020B0604020202020204" pitchFamily="34" charset="0"/>
            </a:endParaRPr>
          </a:p>
        </p:txBody>
      </p:sp>
      <p:sp>
        <p:nvSpPr>
          <p:cNvPr id="46" name="Number 9" hidden="1"/>
          <p:cNvSpPr/>
          <p:nvPr/>
        </p:nvSpPr>
        <p:spPr>
          <a:xfrm>
            <a:off x="45759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9</a:t>
            </a:r>
            <a:endParaRPr lang="en-GB" sz="6000" dirty="0">
              <a:cs typeface="Arial" panose="020B0604020202020204" pitchFamily="34" charset="0"/>
            </a:endParaRPr>
          </a:p>
        </p:txBody>
      </p:sp>
      <p:sp>
        <p:nvSpPr>
          <p:cNvPr id="50" name="Number 10" hidden="1"/>
          <p:cNvSpPr/>
          <p:nvPr/>
        </p:nvSpPr>
        <p:spPr>
          <a:xfrm>
            <a:off x="61761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10</a:t>
            </a:r>
            <a:endParaRPr lang="en-GB" sz="6000" dirty="0">
              <a:cs typeface="Arial" panose="020B0604020202020204" pitchFamily="34" charset="0"/>
            </a:endParaRPr>
          </a:p>
        </p:txBody>
      </p:sp>
      <p:sp>
        <p:nvSpPr>
          <p:cNvPr id="54" name="Number 11" hidden="1"/>
          <p:cNvSpPr/>
          <p:nvPr/>
        </p:nvSpPr>
        <p:spPr>
          <a:xfrm>
            <a:off x="77763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11</a:t>
            </a:r>
            <a:endParaRPr lang="en-GB" sz="6000" dirty="0">
              <a:cs typeface="Arial" panose="020B0604020202020204" pitchFamily="34" charset="0"/>
            </a:endParaRPr>
          </a:p>
        </p:txBody>
      </p:sp>
      <p:sp>
        <p:nvSpPr>
          <p:cNvPr id="58" name="Number 12" hidden="1"/>
          <p:cNvSpPr/>
          <p:nvPr/>
        </p:nvSpPr>
        <p:spPr>
          <a:xfrm>
            <a:off x="9376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12</a:t>
            </a:r>
            <a:endParaRPr lang="en-GB" sz="6000" dirty="0">
              <a:cs typeface="Arial" panose="020B0604020202020204" pitchFamily="34" charset="0"/>
            </a:endParaRPr>
          </a:p>
        </p:txBody>
      </p:sp>
      <p:sp>
        <p:nvSpPr>
          <p:cNvPr id="38" name="Number 13" hidden="1"/>
          <p:cNvSpPr/>
          <p:nvPr/>
        </p:nvSpPr>
        <p:spPr>
          <a:xfrm>
            <a:off x="1375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13</a:t>
            </a:r>
            <a:endParaRPr lang="en-GB" sz="6000" dirty="0">
              <a:cs typeface="Arial" panose="020B0604020202020204" pitchFamily="34" charset="0"/>
            </a:endParaRPr>
          </a:p>
        </p:txBody>
      </p:sp>
      <p:sp>
        <p:nvSpPr>
          <p:cNvPr id="43" name="Number 14" hidden="1"/>
          <p:cNvSpPr/>
          <p:nvPr/>
        </p:nvSpPr>
        <p:spPr>
          <a:xfrm>
            <a:off x="29757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14</a:t>
            </a:r>
            <a:endParaRPr lang="en-GB" sz="6000" dirty="0">
              <a:cs typeface="Arial" panose="020B0604020202020204" pitchFamily="34" charset="0"/>
            </a:endParaRPr>
          </a:p>
        </p:txBody>
      </p:sp>
      <p:sp>
        <p:nvSpPr>
          <p:cNvPr id="47" name="Number 15" hidden="1"/>
          <p:cNvSpPr/>
          <p:nvPr/>
        </p:nvSpPr>
        <p:spPr>
          <a:xfrm>
            <a:off x="45759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15</a:t>
            </a:r>
            <a:endParaRPr lang="en-GB" sz="6000" dirty="0">
              <a:cs typeface="Arial" panose="020B0604020202020204" pitchFamily="34" charset="0"/>
            </a:endParaRPr>
          </a:p>
        </p:txBody>
      </p:sp>
      <p:sp>
        <p:nvSpPr>
          <p:cNvPr id="51" name="Number 16" hidden="1"/>
          <p:cNvSpPr/>
          <p:nvPr/>
        </p:nvSpPr>
        <p:spPr>
          <a:xfrm>
            <a:off x="61761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16</a:t>
            </a:r>
            <a:endParaRPr lang="en-GB" sz="6000" dirty="0">
              <a:cs typeface="Arial" panose="020B0604020202020204" pitchFamily="34" charset="0"/>
            </a:endParaRPr>
          </a:p>
        </p:txBody>
      </p:sp>
      <p:sp>
        <p:nvSpPr>
          <p:cNvPr id="55" name="Number 17" hidden="1"/>
          <p:cNvSpPr/>
          <p:nvPr/>
        </p:nvSpPr>
        <p:spPr>
          <a:xfrm>
            <a:off x="77763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17</a:t>
            </a:r>
            <a:endParaRPr lang="en-GB" sz="6000" dirty="0">
              <a:cs typeface="Arial" panose="020B0604020202020204" pitchFamily="34" charset="0"/>
            </a:endParaRPr>
          </a:p>
        </p:txBody>
      </p:sp>
      <p:sp>
        <p:nvSpPr>
          <p:cNvPr id="59" name="Number 18" hidden="1"/>
          <p:cNvSpPr/>
          <p:nvPr/>
        </p:nvSpPr>
        <p:spPr>
          <a:xfrm>
            <a:off x="9376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18</a:t>
            </a:r>
            <a:endParaRPr lang="en-GB" sz="6000" dirty="0">
              <a:cs typeface="Arial" panose="020B0604020202020204" pitchFamily="34" charset="0"/>
            </a:endParaRPr>
          </a:p>
        </p:txBody>
      </p:sp>
      <p:sp>
        <p:nvSpPr>
          <p:cNvPr id="39" name="Number 19" hidden="1"/>
          <p:cNvSpPr/>
          <p:nvPr/>
        </p:nvSpPr>
        <p:spPr>
          <a:xfrm>
            <a:off x="1375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19</a:t>
            </a:r>
            <a:endParaRPr lang="en-GB" sz="6000" dirty="0">
              <a:cs typeface="Arial" panose="020B0604020202020204" pitchFamily="34" charset="0"/>
            </a:endParaRPr>
          </a:p>
        </p:txBody>
      </p:sp>
      <p:sp>
        <p:nvSpPr>
          <p:cNvPr id="44" name="Number 20" hidden="1"/>
          <p:cNvSpPr/>
          <p:nvPr/>
        </p:nvSpPr>
        <p:spPr>
          <a:xfrm>
            <a:off x="29757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20</a:t>
            </a:r>
            <a:endParaRPr lang="en-GB" sz="6000" dirty="0">
              <a:cs typeface="Arial" panose="020B0604020202020204" pitchFamily="34" charset="0"/>
            </a:endParaRPr>
          </a:p>
        </p:txBody>
      </p:sp>
      <p:sp>
        <p:nvSpPr>
          <p:cNvPr id="48" name="Number 21" hidden="1"/>
          <p:cNvSpPr/>
          <p:nvPr/>
        </p:nvSpPr>
        <p:spPr>
          <a:xfrm>
            <a:off x="45759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21</a:t>
            </a:r>
            <a:endParaRPr lang="en-GB" sz="6000" dirty="0">
              <a:cs typeface="Arial" panose="020B0604020202020204" pitchFamily="34" charset="0"/>
            </a:endParaRPr>
          </a:p>
        </p:txBody>
      </p:sp>
      <p:sp>
        <p:nvSpPr>
          <p:cNvPr id="52" name="Number 22" hidden="1"/>
          <p:cNvSpPr/>
          <p:nvPr/>
        </p:nvSpPr>
        <p:spPr>
          <a:xfrm>
            <a:off x="61761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22</a:t>
            </a:r>
            <a:endParaRPr lang="en-GB" sz="6000" dirty="0">
              <a:cs typeface="Arial" panose="020B0604020202020204" pitchFamily="34" charset="0"/>
            </a:endParaRPr>
          </a:p>
        </p:txBody>
      </p:sp>
      <p:sp>
        <p:nvSpPr>
          <p:cNvPr id="56" name="Number 23" hidden="1"/>
          <p:cNvSpPr/>
          <p:nvPr/>
        </p:nvSpPr>
        <p:spPr>
          <a:xfrm>
            <a:off x="77763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23</a:t>
            </a:r>
            <a:endParaRPr lang="en-GB" sz="6000" dirty="0">
              <a:cs typeface="Arial" panose="020B0604020202020204" pitchFamily="34" charset="0"/>
            </a:endParaRPr>
          </a:p>
        </p:txBody>
      </p:sp>
      <p:sp>
        <p:nvSpPr>
          <p:cNvPr id="60" name="Number 24" hidden="1"/>
          <p:cNvSpPr/>
          <p:nvPr/>
        </p:nvSpPr>
        <p:spPr>
          <a:xfrm>
            <a:off x="9376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24</a:t>
            </a:r>
            <a:endParaRPr lang="en-GB" sz="6000" dirty="0">
              <a:cs typeface="Arial" panose="020B0604020202020204" pitchFamily="34" charset="0"/>
            </a:endParaRPr>
          </a:p>
        </p:txBody>
      </p:sp>
    </p:spTree>
    <p:extLst>
      <p:ext uri="{BB962C8B-B14F-4D97-AF65-F5344CB8AC3E}">
        <p14:creationId xmlns:p14="http://schemas.microsoft.com/office/powerpoint/2010/main" val="20776345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subTnLst>
                                    <p:audio>
                                      <p:cMediaNode vol="21000">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4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subTnLst>
                                    <p:audio>
                                      <p:cMediaNode vol="21000">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subTnLst>
                                    <p:audio>
                                      <p:cMediaNode vol="21000">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5"/>
                  </p:tgtEl>
                </p:cond>
              </p:nextCondLst>
            </p:seq>
            <p:seq concurrent="1" nextAc="seek">
              <p:cTn id="20" restart="whenNotActive" fill="hold" evtFilter="cancelBubble" nodeType="interactiveSeq">
                <p:stCondLst>
                  <p:cond evt="onClick" delay="0">
                    <p:tgtEl>
                      <p:spTgt spid="4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subTnLst>
                                    <p:audio>
                                      <p:cMediaNode vol="21000">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9"/>
                  </p:tgtEl>
                </p:cond>
              </p:nextCondLst>
            </p:seq>
            <p:seq concurrent="1" nextAc="seek">
              <p:cTn id="26" restart="whenNotActive" fill="hold" evtFilter="cancelBubble" nodeType="interactiveSeq">
                <p:stCondLst>
                  <p:cond evt="onClick" delay="0">
                    <p:tgtEl>
                      <p:spTgt spid="5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3"/>
                                        </p:tgtEl>
                                      </p:cBhvr>
                                    </p:animEffect>
                                    <p:set>
                                      <p:cBhvr>
                                        <p:cTn id="31" dur="1" fill="hold">
                                          <p:stCondLst>
                                            <p:cond delay="499"/>
                                          </p:stCondLst>
                                        </p:cTn>
                                        <p:tgtEl>
                                          <p:spTgt spid="53"/>
                                        </p:tgtEl>
                                        <p:attrNameLst>
                                          <p:attrName>style.visibility</p:attrName>
                                        </p:attrNameLst>
                                      </p:cBhvr>
                                      <p:to>
                                        <p:strVal val="hidden"/>
                                      </p:to>
                                    </p:set>
                                  </p:childTnLst>
                                  <p:subTnLst>
                                    <p:audio>
                                      <p:cMediaNode vol="21000">
                                        <p:cTn display="0" masterRel="sameClick">
                                          <p:stCondLst>
                                            <p:cond evt="begin" delay="0">
                                              <p:tn val="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3"/>
                  </p:tgtEl>
                </p:cond>
              </p:nextCondLst>
            </p:seq>
            <p:seq concurrent="1" nextAc="seek">
              <p:cTn id="32" restart="whenNotActive" fill="hold" evtFilter="cancelBubble" nodeType="interactiveSeq">
                <p:stCondLst>
                  <p:cond evt="onClick" delay="0">
                    <p:tgtEl>
                      <p:spTgt spid="5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7"/>
                                        </p:tgtEl>
                                      </p:cBhvr>
                                    </p:animEffect>
                                    <p:set>
                                      <p:cBhvr>
                                        <p:cTn id="37" dur="1" fill="hold">
                                          <p:stCondLst>
                                            <p:cond delay="499"/>
                                          </p:stCondLst>
                                        </p:cTn>
                                        <p:tgtEl>
                                          <p:spTgt spid="57"/>
                                        </p:tgtEl>
                                        <p:attrNameLst>
                                          <p:attrName>style.visibility</p:attrName>
                                        </p:attrNameLst>
                                      </p:cBhvr>
                                      <p:to>
                                        <p:strVal val="hidden"/>
                                      </p:to>
                                    </p:set>
                                  </p:childTnLst>
                                  <p:subTnLst>
                                    <p:audio>
                                      <p:cMediaNode vol="21000">
                                        <p:cTn display="0" masterRel="sameClick">
                                          <p:stCondLst>
                                            <p:cond evt="begin" delay="0">
                                              <p:tn val="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7"/>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subTnLst>
                                    <p:audio>
                                      <p:cMediaNode vol="21000">
                                        <p:cTn display="0" masterRel="sameClick">
                                          <p:stCondLst>
                                            <p:cond evt="begin" delay="0">
                                              <p:tn val="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subTnLst>
                                    <p:audio>
                                      <p:cMediaNode vol="21000">
                                        <p:cTn display="0" masterRel="sameClick">
                                          <p:stCondLst>
                                            <p:cond evt="begin" delay="0">
                                              <p:tn val="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2"/>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subTnLst>
                                    <p:audio>
                                      <p:cMediaNode vol="21000">
                                        <p:cTn display="0" masterRel="sameClick">
                                          <p:stCondLst>
                                            <p:cond evt="begin" delay="0">
                                              <p:tn val="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50"/>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50"/>
                                        </p:tgtEl>
                                      </p:cBhvr>
                                    </p:animEffect>
                                    <p:set>
                                      <p:cBhvr>
                                        <p:cTn id="61" dur="1" fill="hold">
                                          <p:stCondLst>
                                            <p:cond delay="499"/>
                                          </p:stCondLst>
                                        </p:cTn>
                                        <p:tgtEl>
                                          <p:spTgt spid="50"/>
                                        </p:tgtEl>
                                        <p:attrNameLst>
                                          <p:attrName>style.visibility</p:attrName>
                                        </p:attrNameLst>
                                      </p:cBhvr>
                                      <p:to>
                                        <p:strVal val="hidden"/>
                                      </p:to>
                                    </p:set>
                                  </p:childTnLst>
                                  <p:subTnLst>
                                    <p:audio>
                                      <p:cMediaNode vol="21000">
                                        <p:cTn display="0" masterRel="sameClick">
                                          <p:stCondLst>
                                            <p:cond evt="begin" delay="0">
                                              <p:tn val="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0"/>
                  </p:tgtEl>
                </p:cond>
              </p:nextCondLst>
            </p:seq>
            <p:seq concurrent="1" nextAc="seek">
              <p:cTn id="62" restart="whenNotActive" fill="hold" evtFilter="cancelBubble" nodeType="interactiveSeq">
                <p:stCondLst>
                  <p:cond evt="onClick" delay="0">
                    <p:tgtEl>
                      <p:spTgt spid="5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54"/>
                                        </p:tgtEl>
                                      </p:cBhvr>
                                    </p:animEffect>
                                    <p:set>
                                      <p:cBhvr>
                                        <p:cTn id="67" dur="1" fill="hold">
                                          <p:stCondLst>
                                            <p:cond delay="499"/>
                                          </p:stCondLst>
                                        </p:cTn>
                                        <p:tgtEl>
                                          <p:spTgt spid="54"/>
                                        </p:tgtEl>
                                        <p:attrNameLst>
                                          <p:attrName>style.visibility</p:attrName>
                                        </p:attrNameLst>
                                      </p:cBhvr>
                                      <p:to>
                                        <p:strVal val="hidden"/>
                                      </p:to>
                                    </p:set>
                                  </p:childTnLst>
                                  <p:subTnLst>
                                    <p:audio>
                                      <p:cMediaNode vol="21000">
                                        <p:cTn display="0" masterRel="sameClick">
                                          <p:stCondLst>
                                            <p:cond evt="begin" delay="0">
                                              <p:tn val="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4"/>
                  </p:tgtEl>
                </p:cond>
              </p:nextCondLst>
            </p:seq>
            <p:seq concurrent="1" nextAc="seek">
              <p:cTn id="68" restart="whenNotActive" fill="hold" evtFilter="cancelBubble" nodeType="interactiveSeq">
                <p:stCondLst>
                  <p:cond evt="onClick" delay="0">
                    <p:tgtEl>
                      <p:spTgt spid="5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58"/>
                                        </p:tgtEl>
                                      </p:cBhvr>
                                    </p:animEffect>
                                    <p:set>
                                      <p:cBhvr>
                                        <p:cTn id="73" dur="1" fill="hold">
                                          <p:stCondLst>
                                            <p:cond delay="499"/>
                                          </p:stCondLst>
                                        </p:cTn>
                                        <p:tgtEl>
                                          <p:spTgt spid="58"/>
                                        </p:tgtEl>
                                        <p:attrNameLst>
                                          <p:attrName>style.visibility</p:attrName>
                                        </p:attrNameLst>
                                      </p:cBhvr>
                                      <p:to>
                                        <p:strVal val="hidden"/>
                                      </p:to>
                                    </p:set>
                                  </p:childTnLst>
                                  <p:subTnLst>
                                    <p:audio>
                                      <p:cMediaNode vol="21000">
                                        <p:cTn display="0" masterRel="sameClick">
                                          <p:stCondLst>
                                            <p:cond evt="begin" delay="0">
                                              <p:tn val="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8"/>
                  </p:tgtEl>
                </p:cond>
              </p:nextCondLst>
            </p:seq>
            <p:seq concurrent="1" nextAc="seek">
              <p:cTn id="74" restart="whenNotActive" fill="hold" evtFilter="cancelBubble" nodeType="interactiveSeq">
                <p:stCondLst>
                  <p:cond evt="onClick" delay="0">
                    <p:tgtEl>
                      <p:spTgt spid="38"/>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subTnLst>
                                    <p:audio>
                                      <p:cMediaNode vol="21000">
                                        <p:cTn display="0" masterRel="sameClick">
                                          <p:stCondLst>
                                            <p:cond evt="begin" delay="0">
                                              <p:tn val="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8"/>
                  </p:tgtEl>
                </p:cond>
              </p:nextCondLst>
            </p:seq>
            <p:seq concurrent="1" nextAc="seek">
              <p:cTn id="80" restart="whenNotActive" fill="hold" evtFilter="cancelBubble" nodeType="interactiveSeq">
                <p:stCondLst>
                  <p:cond evt="onClick" delay="0">
                    <p:tgtEl>
                      <p:spTgt spid="43"/>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subTnLst>
                                    <p:audio>
                                      <p:cMediaNode vol="21000">
                                        <p:cTn display="0" masterRel="sameClick">
                                          <p:stCondLst>
                                            <p:cond evt="begin" delay="0">
                                              <p:tn val="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3"/>
                  </p:tgtEl>
                </p:cond>
              </p:nextCondLst>
            </p:seq>
            <p:seq concurrent="1" nextAc="seek">
              <p:cTn id="86" restart="whenNotActive" fill="hold" evtFilter="cancelBubble" nodeType="interactiveSeq">
                <p:stCondLst>
                  <p:cond evt="onClick" delay="0">
                    <p:tgtEl>
                      <p:spTgt spid="4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subTnLst>
                                    <p:audio>
                                      <p:cMediaNode vol="21000">
                                        <p:cTn display="0" masterRel="sameClick">
                                          <p:stCondLst>
                                            <p:cond evt="begin" delay="0">
                                              <p:tn val="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7"/>
                  </p:tgtEl>
                </p:cond>
              </p:nextCondLst>
            </p:seq>
            <p:seq concurrent="1" nextAc="seek">
              <p:cTn id="92" restart="whenNotActive" fill="hold" evtFilter="cancelBubble" nodeType="interactiveSeq">
                <p:stCondLst>
                  <p:cond evt="onClick" delay="0">
                    <p:tgtEl>
                      <p:spTgt spid="51"/>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1"/>
                                        </p:tgtEl>
                                      </p:cBhvr>
                                    </p:animEffect>
                                    <p:set>
                                      <p:cBhvr>
                                        <p:cTn id="97" dur="1" fill="hold">
                                          <p:stCondLst>
                                            <p:cond delay="499"/>
                                          </p:stCondLst>
                                        </p:cTn>
                                        <p:tgtEl>
                                          <p:spTgt spid="51"/>
                                        </p:tgtEl>
                                        <p:attrNameLst>
                                          <p:attrName>style.visibility</p:attrName>
                                        </p:attrNameLst>
                                      </p:cBhvr>
                                      <p:to>
                                        <p:strVal val="hidden"/>
                                      </p:to>
                                    </p:set>
                                  </p:childTnLst>
                                  <p:subTnLst>
                                    <p:audio>
                                      <p:cMediaNode vol="21000">
                                        <p:cTn display="0" masterRel="sameClick">
                                          <p:stCondLst>
                                            <p:cond evt="begin" delay="0">
                                              <p:tn val="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1"/>
                  </p:tgtEl>
                </p:cond>
              </p:nextCondLst>
            </p:seq>
            <p:seq concurrent="1" nextAc="seek">
              <p:cTn id="98" restart="whenNotActive" fill="hold" evtFilter="cancelBubble" nodeType="interactiveSeq">
                <p:stCondLst>
                  <p:cond evt="onClick" delay="0">
                    <p:tgtEl>
                      <p:spTgt spid="55"/>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5"/>
                                        </p:tgtEl>
                                      </p:cBhvr>
                                    </p:animEffect>
                                    <p:set>
                                      <p:cBhvr>
                                        <p:cTn id="103" dur="1" fill="hold">
                                          <p:stCondLst>
                                            <p:cond delay="499"/>
                                          </p:stCondLst>
                                        </p:cTn>
                                        <p:tgtEl>
                                          <p:spTgt spid="55"/>
                                        </p:tgtEl>
                                        <p:attrNameLst>
                                          <p:attrName>style.visibility</p:attrName>
                                        </p:attrNameLst>
                                      </p:cBhvr>
                                      <p:to>
                                        <p:strVal val="hidden"/>
                                      </p:to>
                                    </p:set>
                                  </p:childTnLst>
                                  <p:subTnLst>
                                    <p:audio>
                                      <p:cMediaNode vol="21000">
                                        <p:cTn display="0" masterRel="sameClick">
                                          <p:stCondLst>
                                            <p:cond evt="begin" delay="0">
                                              <p:tn val="1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5"/>
                  </p:tgtEl>
                </p:cond>
              </p:nextCondLst>
            </p:seq>
            <p:seq concurrent="1" nextAc="seek">
              <p:cTn id="104" restart="whenNotActive" fill="hold" evtFilter="cancelBubble" nodeType="interactiveSeq">
                <p:stCondLst>
                  <p:cond evt="onClick" delay="0">
                    <p:tgtEl>
                      <p:spTgt spid="59"/>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subTnLst>
                                    <p:audio>
                                      <p:cMediaNode vol="21000">
                                        <p:cTn display="0" masterRel="sameClick">
                                          <p:stCondLst>
                                            <p:cond evt="begin" delay="0">
                                              <p:tn val="1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9"/>
                  </p:tgtEl>
                </p:cond>
              </p:nextCondLst>
            </p:seq>
            <p:seq concurrent="1" nextAc="seek">
              <p:cTn id="110" restart="whenNotActive" fill="hold" evtFilter="cancelBubble" nodeType="interactiveSeq">
                <p:stCondLst>
                  <p:cond evt="onClick" delay="0">
                    <p:tgtEl>
                      <p:spTgt spid="39"/>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9"/>
                                        </p:tgtEl>
                                      </p:cBhvr>
                                    </p:animEffect>
                                    <p:set>
                                      <p:cBhvr>
                                        <p:cTn id="115" dur="1" fill="hold">
                                          <p:stCondLst>
                                            <p:cond delay="499"/>
                                          </p:stCondLst>
                                        </p:cTn>
                                        <p:tgtEl>
                                          <p:spTgt spid="39"/>
                                        </p:tgtEl>
                                        <p:attrNameLst>
                                          <p:attrName>style.visibility</p:attrName>
                                        </p:attrNameLst>
                                      </p:cBhvr>
                                      <p:to>
                                        <p:strVal val="hidden"/>
                                      </p:to>
                                    </p:set>
                                  </p:childTnLst>
                                  <p:subTnLst>
                                    <p:audio>
                                      <p:cMediaNode vol="21000">
                                        <p:cTn display="0" masterRel="sameClick">
                                          <p:stCondLst>
                                            <p:cond evt="begin" delay="0">
                                              <p:tn val="1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9"/>
                  </p:tgtEl>
                </p:cond>
              </p:nextCondLst>
            </p:seq>
            <p:seq concurrent="1" nextAc="seek">
              <p:cTn id="116" restart="whenNotActive" fill="hold" evtFilter="cancelBubble" nodeType="interactiveSeq">
                <p:stCondLst>
                  <p:cond evt="onClick" delay="0">
                    <p:tgtEl>
                      <p:spTgt spid="4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44"/>
                                        </p:tgtEl>
                                      </p:cBhvr>
                                    </p:animEffect>
                                    <p:set>
                                      <p:cBhvr>
                                        <p:cTn id="121" dur="1" fill="hold">
                                          <p:stCondLst>
                                            <p:cond delay="499"/>
                                          </p:stCondLst>
                                        </p:cTn>
                                        <p:tgtEl>
                                          <p:spTgt spid="44"/>
                                        </p:tgtEl>
                                        <p:attrNameLst>
                                          <p:attrName>style.visibility</p:attrName>
                                        </p:attrNameLst>
                                      </p:cBhvr>
                                      <p:to>
                                        <p:strVal val="hidden"/>
                                      </p:to>
                                    </p:set>
                                  </p:childTnLst>
                                  <p:subTnLst>
                                    <p:audio>
                                      <p:cMediaNode vol="21000">
                                        <p:cTn display="0" masterRel="sameClick">
                                          <p:stCondLst>
                                            <p:cond evt="begin" delay="0">
                                              <p:tn val="1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4"/>
                  </p:tgtEl>
                </p:cond>
              </p:nextCondLst>
            </p:seq>
            <p:seq concurrent="1" nextAc="seek">
              <p:cTn id="122" restart="whenNotActive" fill="hold" evtFilter="cancelBubble" nodeType="interactiveSeq">
                <p:stCondLst>
                  <p:cond evt="onClick" delay="0">
                    <p:tgtEl>
                      <p:spTgt spid="48"/>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8"/>
                                        </p:tgtEl>
                                      </p:cBhvr>
                                    </p:animEffect>
                                    <p:set>
                                      <p:cBhvr>
                                        <p:cTn id="127" dur="1" fill="hold">
                                          <p:stCondLst>
                                            <p:cond delay="499"/>
                                          </p:stCondLst>
                                        </p:cTn>
                                        <p:tgtEl>
                                          <p:spTgt spid="48"/>
                                        </p:tgtEl>
                                        <p:attrNameLst>
                                          <p:attrName>style.visibility</p:attrName>
                                        </p:attrNameLst>
                                      </p:cBhvr>
                                      <p:to>
                                        <p:strVal val="hidden"/>
                                      </p:to>
                                    </p:set>
                                  </p:childTnLst>
                                  <p:subTnLst>
                                    <p:audio>
                                      <p:cMediaNode vol="21000">
                                        <p:cTn display="0" masterRel="sameClick">
                                          <p:stCondLst>
                                            <p:cond evt="begin" delay="0">
                                              <p:tn val="1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8"/>
                  </p:tgtEl>
                </p:cond>
              </p:nextCondLst>
            </p:seq>
            <p:seq concurrent="1" nextAc="seek">
              <p:cTn id="128" restart="whenNotActive" fill="hold" evtFilter="cancelBubble" nodeType="interactiveSeq">
                <p:stCondLst>
                  <p:cond evt="onClick" delay="0">
                    <p:tgtEl>
                      <p:spTgt spid="52"/>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2"/>
                                        </p:tgtEl>
                                      </p:cBhvr>
                                    </p:animEffect>
                                    <p:set>
                                      <p:cBhvr>
                                        <p:cTn id="133" dur="1" fill="hold">
                                          <p:stCondLst>
                                            <p:cond delay="499"/>
                                          </p:stCondLst>
                                        </p:cTn>
                                        <p:tgtEl>
                                          <p:spTgt spid="52"/>
                                        </p:tgtEl>
                                        <p:attrNameLst>
                                          <p:attrName>style.visibility</p:attrName>
                                        </p:attrNameLst>
                                      </p:cBhvr>
                                      <p:to>
                                        <p:strVal val="hidden"/>
                                      </p:to>
                                    </p:set>
                                  </p:childTnLst>
                                  <p:subTnLst>
                                    <p:audio>
                                      <p:cMediaNode vol="21000">
                                        <p:cTn display="0" masterRel="sameClick">
                                          <p:stCondLst>
                                            <p:cond evt="begin" delay="0">
                                              <p:tn val="1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2"/>
                  </p:tgtEl>
                </p:cond>
              </p:nextCondLst>
            </p:seq>
            <p:seq concurrent="1" nextAc="seek">
              <p:cTn id="134" restart="whenNotActive" fill="hold" evtFilter="cancelBubble" nodeType="interactiveSeq">
                <p:stCondLst>
                  <p:cond evt="onClick" delay="0">
                    <p:tgtEl>
                      <p:spTgt spid="5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6"/>
                                        </p:tgtEl>
                                      </p:cBhvr>
                                    </p:animEffect>
                                    <p:set>
                                      <p:cBhvr>
                                        <p:cTn id="139" dur="1" fill="hold">
                                          <p:stCondLst>
                                            <p:cond delay="499"/>
                                          </p:stCondLst>
                                        </p:cTn>
                                        <p:tgtEl>
                                          <p:spTgt spid="56"/>
                                        </p:tgtEl>
                                        <p:attrNameLst>
                                          <p:attrName>style.visibility</p:attrName>
                                        </p:attrNameLst>
                                      </p:cBhvr>
                                      <p:to>
                                        <p:strVal val="hidden"/>
                                      </p:to>
                                    </p:set>
                                  </p:childTnLst>
                                  <p:subTnLst>
                                    <p:audio>
                                      <p:cMediaNode vol="21000">
                                        <p:cTn display="0" masterRel="sameClick">
                                          <p:stCondLst>
                                            <p:cond evt="begin" delay="0">
                                              <p:tn val="13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6"/>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subTnLst>
                                    <p:audio>
                                      <p:cMediaNode vol="21000">
                                        <p:cTn display="0" masterRel="sameClick">
                                          <p:stCondLst>
                                            <p:cond evt="begin" delay="0">
                                              <p:tn val="14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4"/>
                    </p:tgtEl>
                  </p:cond>
                </p:stCondLst>
                <p:endSync evt="end" delay="0">
                  <p:rtn val="all"/>
                </p:endSync>
                <p:childTnLst>
                  <p:par>
                    <p:cTn id="147" fill="hold">
                      <p:stCondLst>
                        <p:cond delay="0"/>
                      </p:stCondLst>
                      <p:childTnLst>
                        <p:par>
                          <p:cTn id="148" fill="hold">
                            <p:stCondLst>
                              <p:cond delay="0"/>
                            </p:stCondLst>
                            <p:childTnLst>
                              <p:par>
                                <p:cTn id="149" presetID="10" presetClass="entr" presetSubtype="0" fill="hold" grpId="1"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fade">
                                      <p:cBhvr>
                                        <p:cTn id="151" dur="500"/>
                                        <p:tgtEl>
                                          <p:spTgt spid="36"/>
                                        </p:tgtEl>
                                      </p:cBhvr>
                                    </p:animEffect>
                                  </p:childTnLst>
                                  <p:subTnLst>
                                    <p:audio>
                                      <p:cMediaNode vol="21000">
                                        <p:cTn display="0" masterRel="sameClick">
                                          <p:stCondLst>
                                            <p:cond evt="begin" delay="0">
                                              <p:tn val="14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
                  </p:tgtEl>
                </p:cond>
              </p:nextCondLst>
            </p:seq>
            <p:seq concurrent="1" nextAc="seek">
              <p:cTn id="152" restart="whenNotActive" fill="hold" evtFilter="cancelBubble" nodeType="interactiveSeq">
                <p:stCondLst>
                  <p:cond evt="onClick" delay="0">
                    <p:tgtEl>
                      <p:spTgt spid="8"/>
                    </p:tgtEl>
                  </p:cond>
                </p:stCondLst>
                <p:endSync evt="end" delay="0">
                  <p:rtn val="all"/>
                </p:endSync>
                <p:childTnLst>
                  <p:par>
                    <p:cTn id="153" fill="hold">
                      <p:stCondLst>
                        <p:cond delay="0"/>
                      </p:stCondLst>
                      <p:childTnLst>
                        <p:par>
                          <p:cTn id="154" fill="hold">
                            <p:stCondLst>
                              <p:cond delay="0"/>
                            </p:stCondLst>
                            <p:childTnLst>
                              <p:par>
                                <p:cTn id="155" presetID="10" presetClass="entr" presetSubtype="0" fill="hold" grpId="1"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500"/>
                                        <p:tgtEl>
                                          <p:spTgt spid="41"/>
                                        </p:tgtEl>
                                      </p:cBhvr>
                                    </p:animEffect>
                                  </p:childTnLst>
                                  <p:subTnLst>
                                    <p:audio>
                                      <p:cMediaNode vol="21000">
                                        <p:cTn display="0" masterRel="sameClick">
                                          <p:stCondLst>
                                            <p:cond evt="begin" delay="0">
                                              <p:tn val="15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
                  </p:tgtEl>
                </p:cond>
              </p:nextCondLst>
            </p:seq>
            <p:seq concurrent="1" nextAc="seek">
              <p:cTn id="158" restart="whenNotActive" fill="hold" evtFilter="cancelBubble" nodeType="interactiveSeq">
                <p:stCondLst>
                  <p:cond evt="onClick" delay="0">
                    <p:tgtEl>
                      <p:spTgt spid="16"/>
                    </p:tgtEl>
                  </p:cond>
                </p:stCondLst>
                <p:endSync evt="end" delay="0">
                  <p:rtn val="all"/>
                </p:endSync>
                <p:childTnLst>
                  <p:par>
                    <p:cTn id="159" fill="hold">
                      <p:stCondLst>
                        <p:cond delay="0"/>
                      </p:stCondLst>
                      <p:childTnLst>
                        <p:par>
                          <p:cTn id="160" fill="hold">
                            <p:stCondLst>
                              <p:cond delay="0"/>
                            </p:stCondLst>
                            <p:childTnLst>
                              <p:par>
                                <p:cTn id="161" presetID="10" presetClass="entr" presetSubtype="0" fill="hold" grpId="1"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500"/>
                                        <p:tgtEl>
                                          <p:spTgt spid="45"/>
                                        </p:tgtEl>
                                      </p:cBhvr>
                                    </p:animEffect>
                                  </p:childTnLst>
                                  <p:subTnLst>
                                    <p:audio>
                                      <p:cMediaNode vol="21000">
                                        <p:cTn display="0" masterRel="sameClick">
                                          <p:stCondLst>
                                            <p:cond evt="begin" delay="0">
                                              <p:tn val="16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6"/>
                  </p:tgtEl>
                </p:cond>
              </p:nextCondLst>
            </p:seq>
            <p:seq concurrent="1" nextAc="seek">
              <p:cTn id="164" restart="whenNotActive" fill="hold" evtFilter="cancelBubble" nodeType="interactiveSeq">
                <p:stCondLst>
                  <p:cond evt="onClick" delay="0">
                    <p:tgtEl>
                      <p:spTgt spid="20"/>
                    </p:tgtEl>
                  </p:cond>
                </p:stCondLst>
                <p:endSync evt="end" delay="0">
                  <p:rtn val="all"/>
                </p:endSync>
                <p:childTnLst>
                  <p:par>
                    <p:cTn id="165" fill="hold">
                      <p:stCondLst>
                        <p:cond delay="0"/>
                      </p:stCondLst>
                      <p:childTnLst>
                        <p:par>
                          <p:cTn id="166" fill="hold">
                            <p:stCondLst>
                              <p:cond delay="0"/>
                            </p:stCondLst>
                            <p:childTnLst>
                              <p:par>
                                <p:cTn id="167" presetID="10" presetClass="entr" presetSubtype="0" fill="hold" grpId="1" nodeType="click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500"/>
                                        <p:tgtEl>
                                          <p:spTgt spid="49"/>
                                        </p:tgtEl>
                                      </p:cBhvr>
                                    </p:animEffect>
                                  </p:childTnLst>
                                  <p:subTnLst>
                                    <p:audio>
                                      <p:cMediaNode vol="21000">
                                        <p:cTn display="0" masterRel="sameClick">
                                          <p:stCondLst>
                                            <p:cond evt="begin" delay="0">
                                              <p:tn val="16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0"/>
                  </p:tgtEl>
                </p:cond>
              </p:nextCondLst>
            </p:seq>
            <p:seq concurrent="1" nextAc="seek">
              <p:cTn id="170" restart="whenNotActive" fill="hold" evtFilter="cancelBubble" nodeType="interactiveSeq">
                <p:stCondLst>
                  <p:cond evt="onClick" delay="0">
                    <p:tgtEl>
                      <p:spTgt spid="24"/>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1" nodeType="click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500"/>
                                        <p:tgtEl>
                                          <p:spTgt spid="53"/>
                                        </p:tgtEl>
                                      </p:cBhvr>
                                    </p:animEffect>
                                  </p:childTnLst>
                                  <p:subTnLst>
                                    <p:audio>
                                      <p:cMediaNode vol="21000">
                                        <p:cTn display="0" masterRel="sameClick">
                                          <p:stCondLst>
                                            <p:cond evt="begin" delay="0">
                                              <p:tn val="17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4"/>
                  </p:tgtEl>
                </p:cond>
              </p:nextCondLst>
            </p:seq>
            <p:seq concurrent="1" nextAc="seek">
              <p:cTn id="176" restart="whenNotActive" fill="hold" evtFilter="cancelBubble" nodeType="interactiveSeq">
                <p:stCondLst>
                  <p:cond evt="onClick" delay="0">
                    <p:tgtEl>
                      <p:spTgt spid="28"/>
                    </p:tgtEl>
                  </p:cond>
                </p:stCondLst>
                <p:endSync evt="end" delay="0">
                  <p:rtn val="all"/>
                </p:endSync>
                <p:childTnLst>
                  <p:par>
                    <p:cTn id="177" fill="hold">
                      <p:stCondLst>
                        <p:cond delay="0"/>
                      </p:stCondLst>
                      <p:childTnLst>
                        <p:par>
                          <p:cTn id="178" fill="hold">
                            <p:stCondLst>
                              <p:cond delay="0"/>
                            </p:stCondLst>
                            <p:childTnLst>
                              <p:par>
                                <p:cTn id="179" presetID="10" presetClass="entr" presetSubtype="0" fill="hold" grpId="1" nodeType="clickEffect">
                                  <p:stCondLst>
                                    <p:cond delay="0"/>
                                  </p:stCondLst>
                                  <p:childTnLst>
                                    <p:set>
                                      <p:cBhvr>
                                        <p:cTn id="180" dur="1" fill="hold">
                                          <p:stCondLst>
                                            <p:cond delay="0"/>
                                          </p:stCondLst>
                                        </p:cTn>
                                        <p:tgtEl>
                                          <p:spTgt spid="57"/>
                                        </p:tgtEl>
                                        <p:attrNameLst>
                                          <p:attrName>style.visibility</p:attrName>
                                        </p:attrNameLst>
                                      </p:cBhvr>
                                      <p:to>
                                        <p:strVal val="visible"/>
                                      </p:to>
                                    </p:set>
                                    <p:animEffect transition="in" filter="fade">
                                      <p:cBhvr>
                                        <p:cTn id="181" dur="500"/>
                                        <p:tgtEl>
                                          <p:spTgt spid="57"/>
                                        </p:tgtEl>
                                      </p:cBhvr>
                                    </p:animEffect>
                                  </p:childTnLst>
                                  <p:subTnLst>
                                    <p:audio>
                                      <p:cMediaNode vol="21000">
                                        <p:cTn display="0" masterRel="sameClick">
                                          <p:stCondLst>
                                            <p:cond evt="begin" delay="0">
                                              <p:tn val="17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8"/>
                  </p:tgtEl>
                </p:cond>
              </p:nextCondLst>
            </p:seq>
            <p:seq concurrent="1" nextAc="seek">
              <p:cTn id="182" restart="whenNotActive" fill="hold" evtFilter="cancelBubble" nodeType="interactiveSeq">
                <p:stCondLst>
                  <p:cond evt="onClick" delay="0">
                    <p:tgtEl>
                      <p:spTgt spid="5"/>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1" nodeType="click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subTnLst>
                                    <p:audio>
                                      <p:cMediaNode vol="21000">
                                        <p:cTn display="0" masterRel="sameClick">
                                          <p:stCondLst>
                                            <p:cond evt="begin" delay="0">
                                              <p:tn val="18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
                  </p:tgtEl>
                </p:cond>
              </p:nextCondLst>
            </p:seq>
            <p:seq concurrent="1" nextAc="seek">
              <p:cTn id="188" restart="whenNotActive" fill="hold" evtFilter="cancelBubble" nodeType="interactiveSeq">
                <p:stCondLst>
                  <p:cond evt="onClick" delay="0">
                    <p:tgtEl>
                      <p:spTgt spid="9"/>
                    </p:tgtEl>
                  </p:cond>
                </p:stCondLst>
                <p:endSync evt="end" delay="0">
                  <p:rtn val="all"/>
                </p:endSync>
                <p:childTnLst>
                  <p:par>
                    <p:cTn id="189" fill="hold">
                      <p:stCondLst>
                        <p:cond delay="0"/>
                      </p:stCondLst>
                      <p:childTnLst>
                        <p:par>
                          <p:cTn id="190" fill="hold">
                            <p:stCondLst>
                              <p:cond delay="0"/>
                            </p:stCondLst>
                            <p:childTnLst>
                              <p:par>
                                <p:cTn id="191" presetID="10" presetClass="entr" presetSubtype="0" fill="hold" grpId="1" nodeType="clickEffect">
                                  <p:stCondLst>
                                    <p:cond delay="0"/>
                                  </p:stCondLst>
                                  <p:childTnLst>
                                    <p:set>
                                      <p:cBhvr>
                                        <p:cTn id="192" dur="1" fill="hold">
                                          <p:stCondLst>
                                            <p:cond delay="0"/>
                                          </p:stCondLst>
                                        </p:cTn>
                                        <p:tgtEl>
                                          <p:spTgt spid="42"/>
                                        </p:tgtEl>
                                        <p:attrNameLst>
                                          <p:attrName>style.visibility</p:attrName>
                                        </p:attrNameLst>
                                      </p:cBhvr>
                                      <p:to>
                                        <p:strVal val="visible"/>
                                      </p:to>
                                    </p:set>
                                    <p:animEffect transition="in" filter="fade">
                                      <p:cBhvr>
                                        <p:cTn id="193" dur="500"/>
                                        <p:tgtEl>
                                          <p:spTgt spid="42"/>
                                        </p:tgtEl>
                                      </p:cBhvr>
                                    </p:animEffect>
                                  </p:childTnLst>
                                  <p:subTnLst>
                                    <p:audio>
                                      <p:cMediaNode vol="21000">
                                        <p:cTn display="0" masterRel="sameClick">
                                          <p:stCondLst>
                                            <p:cond evt="begin" delay="0">
                                              <p:tn val="19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9"/>
                  </p:tgtEl>
                </p:cond>
              </p:nextCondLst>
            </p:seq>
            <p:seq concurrent="1" nextAc="seek">
              <p:cTn id="194" restart="whenNotActive" fill="hold" evtFilter="cancelBubble" nodeType="interactiveSeq">
                <p:stCondLst>
                  <p:cond evt="onClick" delay="0">
                    <p:tgtEl>
                      <p:spTgt spid="17"/>
                    </p:tgtEl>
                  </p:cond>
                </p:stCondLst>
                <p:endSync evt="end" delay="0">
                  <p:rtn val="all"/>
                </p:endSync>
                <p:childTnLst>
                  <p:par>
                    <p:cTn id="195" fill="hold">
                      <p:stCondLst>
                        <p:cond delay="0"/>
                      </p:stCondLst>
                      <p:childTnLst>
                        <p:par>
                          <p:cTn id="196" fill="hold">
                            <p:stCondLst>
                              <p:cond delay="0"/>
                            </p:stCondLst>
                            <p:childTnLst>
                              <p:par>
                                <p:cTn id="197" presetID="10" presetClass="entr" presetSubtype="0" fill="hold" grpId="1"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fade">
                                      <p:cBhvr>
                                        <p:cTn id="199" dur="500"/>
                                        <p:tgtEl>
                                          <p:spTgt spid="46"/>
                                        </p:tgtEl>
                                      </p:cBhvr>
                                    </p:animEffect>
                                  </p:childTnLst>
                                  <p:subTnLst>
                                    <p:audio>
                                      <p:cMediaNode vol="21000">
                                        <p:cTn display="0" masterRel="sameClick">
                                          <p:stCondLst>
                                            <p:cond evt="begin" delay="0">
                                              <p:tn val="19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7"/>
                  </p:tgtEl>
                </p:cond>
              </p:nextCondLst>
            </p:seq>
            <p:seq concurrent="1" nextAc="seek">
              <p:cTn id="200" restart="whenNotActive" fill="hold" evtFilter="cancelBubble" nodeType="interactiveSeq">
                <p:stCondLst>
                  <p:cond evt="onClick" delay="0">
                    <p:tgtEl>
                      <p:spTgt spid="21"/>
                    </p:tgtEl>
                  </p:cond>
                </p:stCondLst>
                <p:endSync evt="end" delay="0">
                  <p:rtn val="all"/>
                </p:endSync>
                <p:childTnLst>
                  <p:par>
                    <p:cTn id="201" fill="hold">
                      <p:stCondLst>
                        <p:cond delay="0"/>
                      </p:stCondLst>
                      <p:childTnLst>
                        <p:par>
                          <p:cTn id="202" fill="hold">
                            <p:stCondLst>
                              <p:cond delay="0"/>
                            </p:stCondLst>
                            <p:childTnLst>
                              <p:par>
                                <p:cTn id="203" presetID="10" presetClass="entr" presetSubtype="0" fill="hold" grpId="1" nodeType="clickEffect">
                                  <p:stCondLst>
                                    <p:cond delay="0"/>
                                  </p:stCondLst>
                                  <p:childTnLst>
                                    <p:set>
                                      <p:cBhvr>
                                        <p:cTn id="204" dur="1" fill="hold">
                                          <p:stCondLst>
                                            <p:cond delay="0"/>
                                          </p:stCondLst>
                                        </p:cTn>
                                        <p:tgtEl>
                                          <p:spTgt spid="50"/>
                                        </p:tgtEl>
                                        <p:attrNameLst>
                                          <p:attrName>style.visibility</p:attrName>
                                        </p:attrNameLst>
                                      </p:cBhvr>
                                      <p:to>
                                        <p:strVal val="visible"/>
                                      </p:to>
                                    </p:set>
                                    <p:animEffect transition="in" filter="fade">
                                      <p:cBhvr>
                                        <p:cTn id="205" dur="500"/>
                                        <p:tgtEl>
                                          <p:spTgt spid="50"/>
                                        </p:tgtEl>
                                      </p:cBhvr>
                                    </p:animEffect>
                                  </p:childTnLst>
                                  <p:subTnLst>
                                    <p:audio>
                                      <p:cMediaNode vol="21000">
                                        <p:cTn display="0" masterRel="sameClick">
                                          <p:stCondLst>
                                            <p:cond evt="begin" delay="0">
                                              <p:tn val="20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1"/>
                  </p:tgtEl>
                </p:cond>
              </p:nextCondLst>
            </p:seq>
            <p:seq concurrent="1" nextAc="seek">
              <p:cTn id="206" restart="whenNotActive" fill="hold" evtFilter="cancelBubble" nodeType="interactiveSeq">
                <p:stCondLst>
                  <p:cond evt="onClick" delay="0">
                    <p:tgtEl>
                      <p:spTgt spid="25"/>
                    </p:tgtEl>
                  </p:cond>
                </p:stCondLst>
                <p:endSync evt="end" delay="0">
                  <p:rtn val="all"/>
                </p:endSync>
                <p:childTnLst>
                  <p:par>
                    <p:cTn id="207" fill="hold">
                      <p:stCondLst>
                        <p:cond delay="0"/>
                      </p:stCondLst>
                      <p:childTnLst>
                        <p:par>
                          <p:cTn id="208" fill="hold">
                            <p:stCondLst>
                              <p:cond delay="0"/>
                            </p:stCondLst>
                            <p:childTnLst>
                              <p:par>
                                <p:cTn id="209" presetID="10" presetClass="entr" presetSubtype="0" fill="hold" grpId="1"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500"/>
                                        <p:tgtEl>
                                          <p:spTgt spid="54"/>
                                        </p:tgtEl>
                                      </p:cBhvr>
                                    </p:animEffect>
                                  </p:childTnLst>
                                  <p:subTnLst>
                                    <p:audio>
                                      <p:cMediaNode vol="21000">
                                        <p:cTn display="0" masterRel="sameClick">
                                          <p:stCondLst>
                                            <p:cond evt="begin" delay="0">
                                              <p:tn val="20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5"/>
                  </p:tgtEl>
                </p:cond>
              </p:nextCondLst>
            </p:seq>
            <p:seq concurrent="1" nextAc="seek">
              <p:cTn id="212" restart="whenNotActive" fill="hold" evtFilter="cancelBubble" nodeType="interactiveSeq">
                <p:stCondLst>
                  <p:cond evt="onClick" delay="0">
                    <p:tgtEl>
                      <p:spTgt spid="29"/>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1"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500"/>
                                        <p:tgtEl>
                                          <p:spTgt spid="58"/>
                                        </p:tgtEl>
                                      </p:cBhvr>
                                    </p:animEffect>
                                  </p:childTnLst>
                                  <p:subTnLst>
                                    <p:audio>
                                      <p:cMediaNode vol="21000">
                                        <p:cTn display="0" masterRel="sameClick">
                                          <p:stCondLst>
                                            <p:cond evt="begin" delay="0">
                                              <p:tn val="21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9"/>
                  </p:tgtEl>
                </p:cond>
              </p:nextCondLst>
            </p:seq>
            <p:seq concurrent="1" nextAc="seek">
              <p:cTn id="218" restart="whenNotActive" fill="hold" evtFilter="cancelBubble" nodeType="interactiveSeq">
                <p:stCondLst>
                  <p:cond evt="onClick" delay="0">
                    <p:tgtEl>
                      <p:spTgt spid="6"/>
                    </p:tgtEl>
                  </p:cond>
                </p:stCondLst>
                <p:endSync evt="end" delay="0">
                  <p:rtn val="all"/>
                </p:endSync>
                <p:childTnLst>
                  <p:par>
                    <p:cTn id="219" fill="hold">
                      <p:stCondLst>
                        <p:cond delay="0"/>
                      </p:stCondLst>
                      <p:childTnLst>
                        <p:par>
                          <p:cTn id="220" fill="hold">
                            <p:stCondLst>
                              <p:cond delay="0"/>
                            </p:stCondLst>
                            <p:childTnLst>
                              <p:par>
                                <p:cTn id="221" presetID="10" presetClass="entr" presetSubtype="0" fill="hold" grpId="1" nodeType="clickEffect">
                                  <p:stCondLst>
                                    <p:cond delay="0"/>
                                  </p:stCondLst>
                                  <p:childTnLst>
                                    <p:set>
                                      <p:cBhvr>
                                        <p:cTn id="222" dur="1" fill="hold">
                                          <p:stCondLst>
                                            <p:cond delay="0"/>
                                          </p:stCondLst>
                                        </p:cTn>
                                        <p:tgtEl>
                                          <p:spTgt spid="38"/>
                                        </p:tgtEl>
                                        <p:attrNameLst>
                                          <p:attrName>style.visibility</p:attrName>
                                        </p:attrNameLst>
                                      </p:cBhvr>
                                      <p:to>
                                        <p:strVal val="visible"/>
                                      </p:to>
                                    </p:set>
                                    <p:animEffect transition="in" filter="fade">
                                      <p:cBhvr>
                                        <p:cTn id="223" dur="500"/>
                                        <p:tgtEl>
                                          <p:spTgt spid="38"/>
                                        </p:tgtEl>
                                      </p:cBhvr>
                                    </p:animEffect>
                                  </p:childTnLst>
                                  <p:subTnLst>
                                    <p:audio>
                                      <p:cMediaNode vol="21000">
                                        <p:cTn display="0" masterRel="sameClick">
                                          <p:stCondLst>
                                            <p:cond evt="begin" delay="0">
                                              <p:tn val="22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10" presetClass="entr" presetSubtype="0" fill="hold" grpId="1" nodeType="clickEffect">
                                  <p:stCondLst>
                                    <p:cond delay="0"/>
                                  </p:stCondLst>
                                  <p:childTnLst>
                                    <p:set>
                                      <p:cBhvr>
                                        <p:cTn id="228" dur="1" fill="hold">
                                          <p:stCondLst>
                                            <p:cond delay="0"/>
                                          </p:stCondLst>
                                        </p:cTn>
                                        <p:tgtEl>
                                          <p:spTgt spid="43"/>
                                        </p:tgtEl>
                                        <p:attrNameLst>
                                          <p:attrName>style.visibility</p:attrName>
                                        </p:attrNameLst>
                                      </p:cBhvr>
                                      <p:to>
                                        <p:strVal val="visible"/>
                                      </p:to>
                                    </p:set>
                                    <p:animEffect transition="in" filter="fade">
                                      <p:cBhvr>
                                        <p:cTn id="229" dur="500"/>
                                        <p:tgtEl>
                                          <p:spTgt spid="43"/>
                                        </p:tgtEl>
                                      </p:cBhvr>
                                    </p:animEffect>
                                  </p:childTnLst>
                                  <p:subTnLst>
                                    <p:audio>
                                      <p:cMediaNode vol="21000">
                                        <p:cTn display="0" masterRel="sameClick">
                                          <p:stCondLst>
                                            <p:cond evt="begin" delay="0">
                                              <p:tn val="22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230" restart="whenNotActive" fill="hold" evtFilter="cancelBubble" nodeType="interactiveSeq">
                <p:stCondLst>
                  <p:cond evt="onClick" delay="0">
                    <p:tgtEl>
                      <p:spTgt spid="18"/>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1" nodeType="click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fade">
                                      <p:cBhvr>
                                        <p:cTn id="235" dur="500"/>
                                        <p:tgtEl>
                                          <p:spTgt spid="47"/>
                                        </p:tgtEl>
                                      </p:cBhvr>
                                    </p:animEffect>
                                  </p:childTnLst>
                                  <p:subTnLst>
                                    <p:audio>
                                      <p:cMediaNode vol="21000">
                                        <p:cTn display="0" masterRel="sameClick">
                                          <p:stCondLst>
                                            <p:cond evt="begin" delay="0">
                                              <p:tn val="23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8"/>
                  </p:tgtEl>
                </p:cond>
              </p:nextCondLst>
            </p:seq>
            <p:seq concurrent="1" nextAc="seek">
              <p:cTn id="236" restart="whenNotActive" fill="hold" evtFilter="cancelBubble" nodeType="interactiveSeq">
                <p:stCondLst>
                  <p:cond evt="onClick" delay="0">
                    <p:tgtEl>
                      <p:spTgt spid="22"/>
                    </p:tgtEl>
                  </p:cond>
                </p:stCondLst>
                <p:endSync evt="end" delay="0">
                  <p:rtn val="all"/>
                </p:endSync>
                <p:childTnLst>
                  <p:par>
                    <p:cTn id="237" fill="hold">
                      <p:stCondLst>
                        <p:cond delay="0"/>
                      </p:stCondLst>
                      <p:childTnLst>
                        <p:par>
                          <p:cTn id="238" fill="hold">
                            <p:stCondLst>
                              <p:cond delay="0"/>
                            </p:stCondLst>
                            <p:childTnLst>
                              <p:par>
                                <p:cTn id="239" presetID="10" presetClass="entr" presetSubtype="0" fill="hold" grpId="1" nodeType="clickEffect">
                                  <p:stCondLst>
                                    <p:cond delay="0"/>
                                  </p:stCondLst>
                                  <p:childTnLst>
                                    <p:set>
                                      <p:cBhvr>
                                        <p:cTn id="240" dur="1" fill="hold">
                                          <p:stCondLst>
                                            <p:cond delay="0"/>
                                          </p:stCondLst>
                                        </p:cTn>
                                        <p:tgtEl>
                                          <p:spTgt spid="51"/>
                                        </p:tgtEl>
                                        <p:attrNameLst>
                                          <p:attrName>style.visibility</p:attrName>
                                        </p:attrNameLst>
                                      </p:cBhvr>
                                      <p:to>
                                        <p:strVal val="visible"/>
                                      </p:to>
                                    </p:set>
                                    <p:animEffect transition="in" filter="fade">
                                      <p:cBhvr>
                                        <p:cTn id="241" dur="500"/>
                                        <p:tgtEl>
                                          <p:spTgt spid="51"/>
                                        </p:tgtEl>
                                      </p:cBhvr>
                                    </p:animEffect>
                                  </p:childTnLst>
                                  <p:subTnLst>
                                    <p:audio>
                                      <p:cMediaNode vol="21000">
                                        <p:cTn display="0" masterRel="sameClick">
                                          <p:stCondLst>
                                            <p:cond evt="begin" delay="0">
                                              <p:tn val="23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2"/>
                  </p:tgtEl>
                </p:cond>
              </p:nextCondLst>
            </p:seq>
            <p:seq concurrent="1" nextAc="seek">
              <p:cTn id="242" restart="whenNotActive" fill="hold" evtFilter="cancelBubble" nodeType="interactiveSeq">
                <p:stCondLst>
                  <p:cond evt="onClick" delay="0">
                    <p:tgtEl>
                      <p:spTgt spid="26"/>
                    </p:tgtEl>
                  </p:cond>
                </p:stCondLst>
                <p:endSync evt="end" delay="0">
                  <p:rtn val="all"/>
                </p:endSync>
                <p:childTnLst>
                  <p:par>
                    <p:cTn id="243" fill="hold">
                      <p:stCondLst>
                        <p:cond delay="0"/>
                      </p:stCondLst>
                      <p:childTnLst>
                        <p:par>
                          <p:cTn id="244" fill="hold">
                            <p:stCondLst>
                              <p:cond delay="0"/>
                            </p:stCondLst>
                            <p:childTnLst>
                              <p:par>
                                <p:cTn id="245" presetID="10" presetClass="entr" presetSubtype="0" fill="hold" grpId="1" nodeType="clickEffect">
                                  <p:stCondLst>
                                    <p:cond delay="0"/>
                                  </p:stCondLst>
                                  <p:childTnLst>
                                    <p:set>
                                      <p:cBhvr>
                                        <p:cTn id="246" dur="1" fill="hold">
                                          <p:stCondLst>
                                            <p:cond delay="0"/>
                                          </p:stCondLst>
                                        </p:cTn>
                                        <p:tgtEl>
                                          <p:spTgt spid="55"/>
                                        </p:tgtEl>
                                        <p:attrNameLst>
                                          <p:attrName>style.visibility</p:attrName>
                                        </p:attrNameLst>
                                      </p:cBhvr>
                                      <p:to>
                                        <p:strVal val="visible"/>
                                      </p:to>
                                    </p:set>
                                    <p:animEffect transition="in" filter="fade">
                                      <p:cBhvr>
                                        <p:cTn id="247" dur="500"/>
                                        <p:tgtEl>
                                          <p:spTgt spid="55"/>
                                        </p:tgtEl>
                                      </p:cBhvr>
                                    </p:animEffect>
                                  </p:childTnLst>
                                  <p:subTnLst>
                                    <p:audio>
                                      <p:cMediaNode vol="21000">
                                        <p:cTn display="0" masterRel="sameClick">
                                          <p:stCondLst>
                                            <p:cond evt="begin" delay="0">
                                              <p:tn val="24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6"/>
                  </p:tgtEl>
                </p:cond>
              </p:nextCondLst>
            </p:seq>
            <p:seq concurrent="1" nextAc="seek">
              <p:cTn id="248" restart="whenNotActive" fill="hold" evtFilter="cancelBubble" nodeType="interactiveSeq">
                <p:stCondLst>
                  <p:cond evt="onClick" delay="0">
                    <p:tgtEl>
                      <p:spTgt spid="30"/>
                    </p:tgtEl>
                  </p:cond>
                </p:stCondLst>
                <p:endSync evt="end" delay="0">
                  <p:rtn val="all"/>
                </p:endSync>
                <p:childTnLst>
                  <p:par>
                    <p:cTn id="249" fill="hold">
                      <p:stCondLst>
                        <p:cond delay="0"/>
                      </p:stCondLst>
                      <p:childTnLst>
                        <p:par>
                          <p:cTn id="250" fill="hold">
                            <p:stCondLst>
                              <p:cond delay="0"/>
                            </p:stCondLst>
                            <p:childTnLst>
                              <p:par>
                                <p:cTn id="251" presetID="10" presetClass="entr" presetSubtype="0" fill="hold" grpId="1" nodeType="clickEffect">
                                  <p:stCondLst>
                                    <p:cond delay="0"/>
                                  </p:stCondLst>
                                  <p:childTnLst>
                                    <p:set>
                                      <p:cBhvr>
                                        <p:cTn id="252" dur="1" fill="hold">
                                          <p:stCondLst>
                                            <p:cond delay="0"/>
                                          </p:stCondLst>
                                        </p:cTn>
                                        <p:tgtEl>
                                          <p:spTgt spid="59"/>
                                        </p:tgtEl>
                                        <p:attrNameLst>
                                          <p:attrName>style.visibility</p:attrName>
                                        </p:attrNameLst>
                                      </p:cBhvr>
                                      <p:to>
                                        <p:strVal val="visible"/>
                                      </p:to>
                                    </p:set>
                                    <p:animEffect transition="in" filter="fade">
                                      <p:cBhvr>
                                        <p:cTn id="253" dur="500"/>
                                        <p:tgtEl>
                                          <p:spTgt spid="59"/>
                                        </p:tgtEl>
                                      </p:cBhvr>
                                    </p:animEffect>
                                  </p:childTnLst>
                                  <p:subTnLst>
                                    <p:audio>
                                      <p:cMediaNode vol="21000">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0"/>
                  </p:tgtEl>
                </p:cond>
              </p:nextCondLst>
            </p:seq>
            <p:seq concurrent="1" nextAc="seek">
              <p:cTn id="254" restart="whenNotActive" fill="hold" evtFilter="cancelBubble" nodeType="interactiveSeq">
                <p:stCondLst>
                  <p:cond evt="onClick" delay="0">
                    <p:tgtEl>
                      <p:spTgt spid="7"/>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39"/>
                                        </p:tgtEl>
                                        <p:attrNameLst>
                                          <p:attrName>style.visibility</p:attrName>
                                        </p:attrNameLst>
                                      </p:cBhvr>
                                      <p:to>
                                        <p:strVal val="visible"/>
                                      </p:to>
                                    </p:set>
                                    <p:animEffect transition="in" filter="fade">
                                      <p:cBhvr>
                                        <p:cTn id="259" dur="500"/>
                                        <p:tgtEl>
                                          <p:spTgt spid="39"/>
                                        </p:tgtEl>
                                      </p:cBhvr>
                                    </p:animEffect>
                                  </p:childTnLst>
                                  <p:subTnLst>
                                    <p:audio>
                                      <p:cMediaNode vol="21000">
                                        <p:cTn display="0" masterRel="sameClick">
                                          <p:stCondLst>
                                            <p:cond evt="begin" delay="0">
                                              <p:tn val="25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60" restart="whenNotActive" fill="hold" evtFilter="cancelBubble" nodeType="interactiveSeq">
                <p:stCondLst>
                  <p:cond evt="onClick" delay="0">
                    <p:tgtEl>
                      <p:spTgt spid="11"/>
                    </p:tgtEl>
                  </p:cond>
                </p:stCondLst>
                <p:endSync evt="end" delay="0">
                  <p:rtn val="all"/>
                </p:endSync>
                <p:childTnLst>
                  <p:par>
                    <p:cTn id="261" fill="hold">
                      <p:stCondLst>
                        <p:cond delay="0"/>
                      </p:stCondLst>
                      <p:childTnLst>
                        <p:par>
                          <p:cTn id="262" fill="hold">
                            <p:stCondLst>
                              <p:cond delay="0"/>
                            </p:stCondLst>
                            <p:childTnLst>
                              <p:par>
                                <p:cTn id="263" presetID="10" presetClass="entr" presetSubtype="0" fill="hold" grpId="1"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fade">
                                      <p:cBhvr>
                                        <p:cTn id="265" dur="500"/>
                                        <p:tgtEl>
                                          <p:spTgt spid="44"/>
                                        </p:tgtEl>
                                      </p:cBhvr>
                                    </p:animEffect>
                                  </p:childTnLst>
                                  <p:subTnLst>
                                    <p:audio>
                                      <p:cMediaNode vol="21000">
                                        <p:cTn display="0" masterRel="sameClick">
                                          <p:stCondLst>
                                            <p:cond evt="begin" delay="0">
                                              <p:tn val="26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266" restart="whenNotActive" fill="hold" evtFilter="cancelBubble" nodeType="interactiveSeq">
                <p:stCondLst>
                  <p:cond evt="onClick" delay="0">
                    <p:tgtEl>
                      <p:spTgt spid="19"/>
                    </p:tgtEl>
                  </p:cond>
                </p:stCondLst>
                <p:endSync evt="end" delay="0">
                  <p:rtn val="all"/>
                </p:endSync>
                <p:childTnLst>
                  <p:par>
                    <p:cTn id="267" fill="hold">
                      <p:stCondLst>
                        <p:cond delay="0"/>
                      </p:stCondLst>
                      <p:childTnLst>
                        <p:par>
                          <p:cTn id="268" fill="hold">
                            <p:stCondLst>
                              <p:cond delay="0"/>
                            </p:stCondLst>
                            <p:childTnLst>
                              <p:par>
                                <p:cTn id="269" presetID="10" presetClass="entr" presetSubtype="0" fill="hold" grpId="1" nodeType="clickEffect">
                                  <p:stCondLst>
                                    <p:cond delay="0"/>
                                  </p:stCondLst>
                                  <p:childTnLst>
                                    <p:set>
                                      <p:cBhvr>
                                        <p:cTn id="270" dur="1" fill="hold">
                                          <p:stCondLst>
                                            <p:cond delay="0"/>
                                          </p:stCondLst>
                                        </p:cTn>
                                        <p:tgtEl>
                                          <p:spTgt spid="48"/>
                                        </p:tgtEl>
                                        <p:attrNameLst>
                                          <p:attrName>style.visibility</p:attrName>
                                        </p:attrNameLst>
                                      </p:cBhvr>
                                      <p:to>
                                        <p:strVal val="visible"/>
                                      </p:to>
                                    </p:set>
                                    <p:animEffect transition="in" filter="fade">
                                      <p:cBhvr>
                                        <p:cTn id="271" dur="500"/>
                                        <p:tgtEl>
                                          <p:spTgt spid="48"/>
                                        </p:tgtEl>
                                      </p:cBhvr>
                                    </p:animEffect>
                                  </p:childTnLst>
                                  <p:subTnLst>
                                    <p:audio>
                                      <p:cMediaNode vol="21000">
                                        <p:cTn display="0" masterRel="sameClick">
                                          <p:stCondLst>
                                            <p:cond evt="begin" delay="0">
                                              <p:tn val="26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9"/>
                  </p:tgtEl>
                </p:cond>
              </p:nextCondLst>
            </p:seq>
            <p:seq concurrent="1" nextAc="seek">
              <p:cTn id="272" restart="whenNotActive" fill="hold" evtFilter="cancelBubble" nodeType="interactiveSeq">
                <p:stCondLst>
                  <p:cond evt="onClick" delay="0">
                    <p:tgtEl>
                      <p:spTgt spid="23"/>
                    </p:tgtEl>
                  </p:cond>
                </p:stCondLst>
                <p:endSync evt="end" delay="0">
                  <p:rtn val="all"/>
                </p:endSync>
                <p:childTnLst>
                  <p:par>
                    <p:cTn id="273" fill="hold">
                      <p:stCondLst>
                        <p:cond delay="0"/>
                      </p:stCondLst>
                      <p:childTnLst>
                        <p:par>
                          <p:cTn id="274" fill="hold">
                            <p:stCondLst>
                              <p:cond delay="0"/>
                            </p:stCondLst>
                            <p:childTnLst>
                              <p:par>
                                <p:cTn id="275" presetID="10" presetClass="entr" presetSubtype="0" fill="hold" grpId="1" nodeType="click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500"/>
                                        <p:tgtEl>
                                          <p:spTgt spid="52"/>
                                        </p:tgtEl>
                                      </p:cBhvr>
                                    </p:animEffect>
                                  </p:childTnLst>
                                  <p:subTnLst>
                                    <p:audio>
                                      <p:cMediaNode vol="21000">
                                        <p:cTn display="0" masterRel="sameClick">
                                          <p:stCondLst>
                                            <p:cond evt="begin" delay="0">
                                              <p:tn val="2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3"/>
                  </p:tgtEl>
                </p:cond>
              </p:nextCondLst>
            </p:seq>
            <p:seq concurrent="1" nextAc="seek">
              <p:cTn id="278" restart="whenNotActive" fill="hold" evtFilter="cancelBubble" nodeType="interactiveSeq">
                <p:stCondLst>
                  <p:cond evt="onClick" delay="0">
                    <p:tgtEl>
                      <p:spTgt spid="27"/>
                    </p:tgtEl>
                  </p:cond>
                </p:stCondLst>
                <p:endSync evt="end" delay="0">
                  <p:rtn val="all"/>
                </p:endSync>
                <p:childTnLst>
                  <p:par>
                    <p:cTn id="279" fill="hold">
                      <p:stCondLst>
                        <p:cond delay="0"/>
                      </p:stCondLst>
                      <p:childTnLst>
                        <p:par>
                          <p:cTn id="280" fill="hold">
                            <p:stCondLst>
                              <p:cond delay="0"/>
                            </p:stCondLst>
                            <p:childTnLst>
                              <p:par>
                                <p:cTn id="281" presetID="10" presetClass="entr" presetSubtype="0" fill="hold" grpId="1" nodeType="clickEffect">
                                  <p:stCondLst>
                                    <p:cond delay="0"/>
                                  </p:stCondLst>
                                  <p:childTnLst>
                                    <p:set>
                                      <p:cBhvr>
                                        <p:cTn id="282" dur="1" fill="hold">
                                          <p:stCondLst>
                                            <p:cond delay="0"/>
                                          </p:stCondLst>
                                        </p:cTn>
                                        <p:tgtEl>
                                          <p:spTgt spid="56"/>
                                        </p:tgtEl>
                                        <p:attrNameLst>
                                          <p:attrName>style.visibility</p:attrName>
                                        </p:attrNameLst>
                                      </p:cBhvr>
                                      <p:to>
                                        <p:strVal val="visible"/>
                                      </p:to>
                                    </p:set>
                                    <p:animEffect transition="in" filter="fade">
                                      <p:cBhvr>
                                        <p:cTn id="283" dur="500"/>
                                        <p:tgtEl>
                                          <p:spTgt spid="56"/>
                                        </p:tgtEl>
                                      </p:cBhvr>
                                    </p:animEffect>
                                  </p:childTnLst>
                                  <p:subTnLst>
                                    <p:audio>
                                      <p:cMediaNode vol="21000">
                                        <p:cTn display="0" masterRel="sameClick">
                                          <p:stCondLst>
                                            <p:cond evt="begin" delay="0">
                                              <p:tn val="28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7"/>
                  </p:tgtEl>
                </p:cond>
              </p:nextCondLst>
            </p:seq>
            <p:seq concurrent="1" nextAc="seek">
              <p:cTn id="284" restart="whenNotActive" fill="hold" evtFilter="cancelBubble" nodeType="interactiveSeq">
                <p:stCondLst>
                  <p:cond evt="onClick" delay="0">
                    <p:tgtEl>
                      <p:spTgt spid="31"/>
                    </p:tgtEl>
                  </p:cond>
                </p:stCondLst>
                <p:endSync evt="end" delay="0">
                  <p:rtn val="all"/>
                </p:endSync>
                <p:childTnLst>
                  <p:par>
                    <p:cTn id="285" fill="hold">
                      <p:stCondLst>
                        <p:cond delay="0"/>
                      </p:stCondLst>
                      <p:childTnLst>
                        <p:par>
                          <p:cTn id="286" fill="hold">
                            <p:stCondLst>
                              <p:cond delay="0"/>
                            </p:stCondLst>
                            <p:childTnLst>
                              <p:par>
                                <p:cTn id="287" presetID="10" presetClass="entr" presetSubtype="0" fill="hold" grpId="1" nodeType="clickEffect">
                                  <p:stCondLst>
                                    <p:cond delay="0"/>
                                  </p:stCondLst>
                                  <p:childTnLst>
                                    <p:set>
                                      <p:cBhvr>
                                        <p:cTn id="288" dur="1" fill="hold">
                                          <p:stCondLst>
                                            <p:cond delay="0"/>
                                          </p:stCondLst>
                                        </p:cTn>
                                        <p:tgtEl>
                                          <p:spTgt spid="60"/>
                                        </p:tgtEl>
                                        <p:attrNameLst>
                                          <p:attrName>style.visibility</p:attrName>
                                        </p:attrNameLst>
                                      </p:cBhvr>
                                      <p:to>
                                        <p:strVal val="visible"/>
                                      </p:to>
                                    </p:set>
                                    <p:animEffect transition="in" filter="fade">
                                      <p:cBhvr>
                                        <p:cTn id="289" dur="500"/>
                                        <p:tgtEl>
                                          <p:spTgt spid="60"/>
                                        </p:tgtEl>
                                      </p:cBhvr>
                                    </p:animEffect>
                                  </p:childTnLst>
                                  <p:subTnLst>
                                    <p:audio>
                                      <p:cMediaNode vol="21000">
                                        <p:cTn display="0" masterRel="sameClick">
                                          <p:stCondLst>
                                            <p:cond evt="begin" delay="0">
                                              <p:tn val="28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1"/>
                  </p:tgtEl>
                </p:cond>
              </p:nextCondLst>
            </p:seq>
            <p:seq concurrent="1" nextAc="seek">
              <p:cTn id="290" restart="whenNotActive" fill="hold" evtFilter="cancelBubble" nodeType="interactiveSeq">
                <p:stCondLst>
                  <p:cond evt="onClick" delay="0">
                    <p:tgtEl>
                      <p:spTgt spid="64"/>
                    </p:tgtEl>
                  </p:cond>
                </p:stCondLst>
                <p:endSync evt="end" delay="0">
                  <p:rtn val="all"/>
                </p:endSync>
                <p:childTnLst>
                  <p:par>
                    <p:cTn id="291" fill="hold">
                      <p:stCondLst>
                        <p:cond delay="0"/>
                      </p:stCondLst>
                      <p:childTnLst>
                        <p:par>
                          <p:cTn id="292" fill="hold">
                            <p:stCondLst>
                              <p:cond delay="0"/>
                            </p:stCondLst>
                            <p:childTnLst>
                              <p:par>
                                <p:cTn id="293" presetID="10" presetClass="entr" presetSubtype="0" fill="hold" grpId="2" nodeType="clickEffect">
                                  <p:stCondLst>
                                    <p:cond delay="0"/>
                                  </p:stCondLst>
                                  <p:childTnLst>
                                    <p:set>
                                      <p:cBhvr>
                                        <p:cTn id="294" dur="1" fill="hold">
                                          <p:stCondLst>
                                            <p:cond delay="0"/>
                                          </p:stCondLst>
                                        </p:cTn>
                                        <p:tgtEl>
                                          <p:spTgt spid="36"/>
                                        </p:tgtEl>
                                        <p:attrNameLst>
                                          <p:attrName>style.visibility</p:attrName>
                                        </p:attrNameLst>
                                      </p:cBhvr>
                                      <p:to>
                                        <p:strVal val="visible"/>
                                      </p:to>
                                    </p:set>
                                    <p:animEffect transition="in" filter="fade">
                                      <p:cBhvr>
                                        <p:cTn id="295" dur="500"/>
                                        <p:tgtEl>
                                          <p:spTgt spid="36"/>
                                        </p:tgtEl>
                                      </p:cBhvr>
                                    </p:animEffect>
                                  </p:childTnLst>
                                  <p:subTnLst>
                                    <p:audio>
                                      <p:cMediaNode>
                                        <p:cTn display="0" masterRel="sameClick">
                                          <p:stCondLst>
                                            <p:cond evt="begin" delay="0">
                                              <p:tn val="29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4"/>
                  </p:tgtEl>
                </p:cond>
              </p:nextCondLst>
            </p:seq>
            <p:seq concurrent="1" nextAc="seek">
              <p:cTn id="296" restart="whenNotActive" fill="hold" evtFilter="cancelBubble" nodeType="interactiveSeq">
                <p:stCondLst>
                  <p:cond evt="onClick" delay="0">
                    <p:tgtEl>
                      <p:spTgt spid="65"/>
                    </p:tgtEl>
                  </p:cond>
                </p:stCondLst>
                <p:endSync evt="end" delay="0">
                  <p:rtn val="all"/>
                </p:endSync>
                <p:childTnLst>
                  <p:par>
                    <p:cTn id="297" fill="hold">
                      <p:stCondLst>
                        <p:cond delay="0"/>
                      </p:stCondLst>
                      <p:childTnLst>
                        <p:par>
                          <p:cTn id="298" fill="hold">
                            <p:stCondLst>
                              <p:cond delay="0"/>
                            </p:stCondLst>
                            <p:childTnLst>
                              <p:par>
                                <p:cTn id="299" presetID="10" presetClass="entr" presetSubtype="0" fill="hold" grpId="2" nodeType="clickEffect">
                                  <p:stCondLst>
                                    <p:cond delay="0"/>
                                  </p:stCondLst>
                                  <p:childTnLst>
                                    <p:set>
                                      <p:cBhvr>
                                        <p:cTn id="300" dur="1" fill="hold">
                                          <p:stCondLst>
                                            <p:cond delay="0"/>
                                          </p:stCondLst>
                                        </p:cTn>
                                        <p:tgtEl>
                                          <p:spTgt spid="41"/>
                                        </p:tgtEl>
                                        <p:attrNameLst>
                                          <p:attrName>style.visibility</p:attrName>
                                        </p:attrNameLst>
                                      </p:cBhvr>
                                      <p:to>
                                        <p:strVal val="visible"/>
                                      </p:to>
                                    </p:set>
                                    <p:animEffect transition="in" filter="fade">
                                      <p:cBhvr>
                                        <p:cTn id="301" dur="500"/>
                                        <p:tgtEl>
                                          <p:spTgt spid="41"/>
                                        </p:tgtEl>
                                      </p:cBhvr>
                                    </p:animEffect>
                                  </p:childTnLst>
                                  <p:subTnLst>
                                    <p:audio>
                                      <p:cMediaNode>
                                        <p:cTn display="0" masterRel="sameClick">
                                          <p:stCondLst>
                                            <p:cond evt="begin" delay="0">
                                              <p:tn val="29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5"/>
                  </p:tgtEl>
                </p:cond>
              </p:nextCondLst>
            </p:seq>
            <p:seq concurrent="1" nextAc="seek">
              <p:cTn id="302" restart="whenNotActive" fill="hold" evtFilter="cancelBubble" nodeType="interactiveSeq">
                <p:stCondLst>
                  <p:cond evt="onClick" delay="0">
                    <p:tgtEl>
                      <p:spTgt spid="66"/>
                    </p:tgtEl>
                  </p:cond>
                </p:stCondLst>
                <p:endSync evt="end" delay="0">
                  <p:rtn val="all"/>
                </p:endSync>
                <p:childTnLst>
                  <p:par>
                    <p:cTn id="303" fill="hold">
                      <p:stCondLst>
                        <p:cond delay="0"/>
                      </p:stCondLst>
                      <p:childTnLst>
                        <p:par>
                          <p:cTn id="304" fill="hold">
                            <p:stCondLst>
                              <p:cond delay="0"/>
                            </p:stCondLst>
                            <p:childTnLst>
                              <p:par>
                                <p:cTn id="305" presetID="10" presetClass="entr" presetSubtype="0" fill="hold" grpId="2" nodeType="clickEffect">
                                  <p:stCondLst>
                                    <p:cond delay="0"/>
                                  </p:stCondLst>
                                  <p:childTnLst>
                                    <p:set>
                                      <p:cBhvr>
                                        <p:cTn id="306" dur="1" fill="hold">
                                          <p:stCondLst>
                                            <p:cond delay="0"/>
                                          </p:stCondLst>
                                        </p:cTn>
                                        <p:tgtEl>
                                          <p:spTgt spid="45"/>
                                        </p:tgtEl>
                                        <p:attrNameLst>
                                          <p:attrName>style.visibility</p:attrName>
                                        </p:attrNameLst>
                                      </p:cBhvr>
                                      <p:to>
                                        <p:strVal val="visible"/>
                                      </p:to>
                                    </p:set>
                                    <p:animEffect transition="in" filter="fade">
                                      <p:cBhvr>
                                        <p:cTn id="307" dur="500"/>
                                        <p:tgtEl>
                                          <p:spTgt spid="45"/>
                                        </p:tgtEl>
                                      </p:cBhvr>
                                    </p:animEffect>
                                  </p:childTnLst>
                                  <p:subTnLst>
                                    <p:audio>
                                      <p:cMediaNode>
                                        <p:cTn display="0" masterRel="sameClick">
                                          <p:stCondLst>
                                            <p:cond evt="begin" delay="0">
                                              <p:tn val="30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6"/>
                  </p:tgtEl>
                </p:cond>
              </p:nextCondLst>
            </p:seq>
            <p:seq concurrent="1" nextAc="seek">
              <p:cTn id="308" restart="whenNotActive" fill="hold" evtFilter="cancelBubble" nodeType="interactiveSeq">
                <p:stCondLst>
                  <p:cond evt="onClick" delay="0">
                    <p:tgtEl>
                      <p:spTgt spid="67"/>
                    </p:tgtEl>
                  </p:cond>
                </p:stCondLst>
                <p:endSync evt="end" delay="0">
                  <p:rtn val="all"/>
                </p:endSync>
                <p:childTnLst>
                  <p:par>
                    <p:cTn id="309" fill="hold">
                      <p:stCondLst>
                        <p:cond delay="0"/>
                      </p:stCondLst>
                      <p:childTnLst>
                        <p:par>
                          <p:cTn id="310" fill="hold">
                            <p:stCondLst>
                              <p:cond delay="0"/>
                            </p:stCondLst>
                            <p:childTnLst>
                              <p:par>
                                <p:cTn id="311" presetID="10" presetClass="entr" presetSubtype="0" fill="hold" grpId="2" nodeType="clickEffect">
                                  <p:stCondLst>
                                    <p:cond delay="0"/>
                                  </p:stCondLst>
                                  <p:childTnLst>
                                    <p:set>
                                      <p:cBhvr>
                                        <p:cTn id="312" dur="1" fill="hold">
                                          <p:stCondLst>
                                            <p:cond delay="0"/>
                                          </p:stCondLst>
                                        </p:cTn>
                                        <p:tgtEl>
                                          <p:spTgt spid="49"/>
                                        </p:tgtEl>
                                        <p:attrNameLst>
                                          <p:attrName>style.visibility</p:attrName>
                                        </p:attrNameLst>
                                      </p:cBhvr>
                                      <p:to>
                                        <p:strVal val="visible"/>
                                      </p:to>
                                    </p:set>
                                    <p:animEffect transition="in" filter="fade">
                                      <p:cBhvr>
                                        <p:cTn id="313" dur="500"/>
                                        <p:tgtEl>
                                          <p:spTgt spid="49"/>
                                        </p:tgtEl>
                                      </p:cBhvr>
                                    </p:animEffect>
                                  </p:childTnLst>
                                  <p:subTnLst>
                                    <p:audio>
                                      <p:cMediaNode>
                                        <p:cTn display="0" masterRel="sameClick">
                                          <p:stCondLst>
                                            <p:cond evt="begin" delay="0">
                                              <p:tn val="3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7"/>
                  </p:tgtEl>
                </p:cond>
              </p:nextCondLst>
            </p:seq>
            <p:seq concurrent="1" nextAc="seek">
              <p:cTn id="314" restart="whenNotActive" fill="hold" evtFilter="cancelBubble" nodeType="interactiveSeq">
                <p:stCondLst>
                  <p:cond evt="onClick" delay="0">
                    <p:tgtEl>
                      <p:spTgt spid="68"/>
                    </p:tgtEl>
                  </p:cond>
                </p:stCondLst>
                <p:endSync evt="end" delay="0">
                  <p:rtn val="all"/>
                </p:endSync>
                <p:childTnLst>
                  <p:par>
                    <p:cTn id="315" fill="hold">
                      <p:stCondLst>
                        <p:cond delay="0"/>
                      </p:stCondLst>
                      <p:childTnLst>
                        <p:par>
                          <p:cTn id="316" fill="hold">
                            <p:stCondLst>
                              <p:cond delay="0"/>
                            </p:stCondLst>
                            <p:childTnLst>
                              <p:par>
                                <p:cTn id="317" presetID="10" presetClass="entr" presetSubtype="0" fill="hold" grpId="2" nodeType="clickEffect">
                                  <p:stCondLst>
                                    <p:cond delay="0"/>
                                  </p:stCondLst>
                                  <p:childTnLst>
                                    <p:set>
                                      <p:cBhvr>
                                        <p:cTn id="318" dur="1" fill="hold">
                                          <p:stCondLst>
                                            <p:cond delay="0"/>
                                          </p:stCondLst>
                                        </p:cTn>
                                        <p:tgtEl>
                                          <p:spTgt spid="53"/>
                                        </p:tgtEl>
                                        <p:attrNameLst>
                                          <p:attrName>style.visibility</p:attrName>
                                        </p:attrNameLst>
                                      </p:cBhvr>
                                      <p:to>
                                        <p:strVal val="visible"/>
                                      </p:to>
                                    </p:set>
                                    <p:animEffect transition="in" filter="fade">
                                      <p:cBhvr>
                                        <p:cTn id="319" dur="500"/>
                                        <p:tgtEl>
                                          <p:spTgt spid="53"/>
                                        </p:tgtEl>
                                      </p:cBhvr>
                                    </p:animEffect>
                                  </p:childTnLst>
                                  <p:subTnLst>
                                    <p:audio>
                                      <p:cMediaNode>
                                        <p:cTn display="0" masterRel="sameClick">
                                          <p:stCondLst>
                                            <p:cond evt="begin" delay="0">
                                              <p:tn val="3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8"/>
                  </p:tgtEl>
                </p:cond>
              </p:nextCondLst>
            </p:seq>
            <p:seq concurrent="1" nextAc="seek">
              <p:cTn id="320" restart="whenNotActive" fill="hold" evtFilter="cancelBubble" nodeType="interactiveSeq">
                <p:stCondLst>
                  <p:cond evt="onClick" delay="0">
                    <p:tgtEl>
                      <p:spTgt spid="69"/>
                    </p:tgtEl>
                  </p:cond>
                </p:stCondLst>
                <p:endSync evt="end" delay="0">
                  <p:rtn val="all"/>
                </p:endSync>
                <p:childTnLst>
                  <p:par>
                    <p:cTn id="321" fill="hold">
                      <p:stCondLst>
                        <p:cond delay="0"/>
                      </p:stCondLst>
                      <p:childTnLst>
                        <p:par>
                          <p:cTn id="322" fill="hold">
                            <p:stCondLst>
                              <p:cond delay="0"/>
                            </p:stCondLst>
                            <p:childTnLst>
                              <p:par>
                                <p:cTn id="323" presetID="10" presetClass="entr" presetSubtype="0" fill="hold" grpId="2" nodeType="clickEffect">
                                  <p:stCondLst>
                                    <p:cond delay="0"/>
                                  </p:stCondLst>
                                  <p:childTnLst>
                                    <p:set>
                                      <p:cBhvr>
                                        <p:cTn id="324" dur="1" fill="hold">
                                          <p:stCondLst>
                                            <p:cond delay="0"/>
                                          </p:stCondLst>
                                        </p:cTn>
                                        <p:tgtEl>
                                          <p:spTgt spid="57"/>
                                        </p:tgtEl>
                                        <p:attrNameLst>
                                          <p:attrName>style.visibility</p:attrName>
                                        </p:attrNameLst>
                                      </p:cBhvr>
                                      <p:to>
                                        <p:strVal val="visible"/>
                                      </p:to>
                                    </p:set>
                                    <p:animEffect transition="in" filter="fade">
                                      <p:cBhvr>
                                        <p:cTn id="325" dur="500"/>
                                        <p:tgtEl>
                                          <p:spTgt spid="57"/>
                                        </p:tgtEl>
                                      </p:cBhvr>
                                    </p:animEffect>
                                  </p:childTnLst>
                                  <p:subTnLst>
                                    <p:audio>
                                      <p:cMediaNode>
                                        <p:cTn display="0" masterRel="sameClick">
                                          <p:stCondLst>
                                            <p:cond evt="begin" delay="0">
                                              <p:tn val="3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9"/>
                  </p:tgtEl>
                </p:cond>
              </p:nextCondLst>
            </p:seq>
            <p:seq concurrent="1" nextAc="seek">
              <p:cTn id="326" restart="whenNotActive" fill="hold" evtFilter="cancelBubble" nodeType="interactiveSeq">
                <p:stCondLst>
                  <p:cond evt="onClick" delay="0">
                    <p:tgtEl>
                      <p:spTgt spid="70"/>
                    </p:tgtEl>
                  </p:cond>
                </p:stCondLst>
                <p:endSync evt="end" delay="0">
                  <p:rtn val="all"/>
                </p:endSync>
                <p:childTnLst>
                  <p:par>
                    <p:cTn id="327" fill="hold">
                      <p:stCondLst>
                        <p:cond delay="0"/>
                      </p:stCondLst>
                      <p:childTnLst>
                        <p:par>
                          <p:cTn id="328" fill="hold">
                            <p:stCondLst>
                              <p:cond delay="0"/>
                            </p:stCondLst>
                            <p:childTnLst>
                              <p:par>
                                <p:cTn id="329" presetID="10" presetClass="entr" presetSubtype="0" fill="hold" grpId="2" nodeType="clickEffect">
                                  <p:stCondLst>
                                    <p:cond delay="0"/>
                                  </p:stCondLst>
                                  <p:childTnLst>
                                    <p:set>
                                      <p:cBhvr>
                                        <p:cTn id="330" dur="1" fill="hold">
                                          <p:stCondLst>
                                            <p:cond delay="0"/>
                                          </p:stCondLst>
                                        </p:cTn>
                                        <p:tgtEl>
                                          <p:spTgt spid="37"/>
                                        </p:tgtEl>
                                        <p:attrNameLst>
                                          <p:attrName>style.visibility</p:attrName>
                                        </p:attrNameLst>
                                      </p:cBhvr>
                                      <p:to>
                                        <p:strVal val="visible"/>
                                      </p:to>
                                    </p:set>
                                    <p:animEffect transition="in" filter="fade">
                                      <p:cBhvr>
                                        <p:cTn id="331" dur="500"/>
                                        <p:tgtEl>
                                          <p:spTgt spid="37"/>
                                        </p:tgtEl>
                                      </p:cBhvr>
                                    </p:animEffect>
                                  </p:childTnLst>
                                  <p:subTnLst>
                                    <p:audio>
                                      <p:cMediaNode>
                                        <p:cTn display="0" masterRel="sameClick">
                                          <p:stCondLst>
                                            <p:cond evt="begin" delay="0">
                                              <p:tn val="3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0"/>
                  </p:tgtEl>
                </p:cond>
              </p:nextCondLst>
            </p:seq>
            <p:seq concurrent="1" nextAc="seek">
              <p:cTn id="332" restart="whenNotActive" fill="hold" evtFilter="cancelBubble" nodeType="interactiveSeq">
                <p:stCondLst>
                  <p:cond evt="onClick" delay="0">
                    <p:tgtEl>
                      <p:spTgt spid="71"/>
                    </p:tgtEl>
                  </p:cond>
                </p:stCondLst>
                <p:endSync evt="end" delay="0">
                  <p:rtn val="all"/>
                </p:endSync>
                <p:childTnLst>
                  <p:par>
                    <p:cTn id="333" fill="hold">
                      <p:stCondLst>
                        <p:cond delay="0"/>
                      </p:stCondLst>
                      <p:childTnLst>
                        <p:par>
                          <p:cTn id="334" fill="hold">
                            <p:stCondLst>
                              <p:cond delay="0"/>
                            </p:stCondLst>
                            <p:childTnLst>
                              <p:par>
                                <p:cTn id="335" presetID="10" presetClass="entr" presetSubtype="0" fill="hold" grpId="2" nodeType="clickEffect">
                                  <p:stCondLst>
                                    <p:cond delay="0"/>
                                  </p:stCondLst>
                                  <p:childTnLst>
                                    <p:set>
                                      <p:cBhvr>
                                        <p:cTn id="336" dur="1" fill="hold">
                                          <p:stCondLst>
                                            <p:cond delay="0"/>
                                          </p:stCondLst>
                                        </p:cTn>
                                        <p:tgtEl>
                                          <p:spTgt spid="42"/>
                                        </p:tgtEl>
                                        <p:attrNameLst>
                                          <p:attrName>style.visibility</p:attrName>
                                        </p:attrNameLst>
                                      </p:cBhvr>
                                      <p:to>
                                        <p:strVal val="visible"/>
                                      </p:to>
                                    </p:set>
                                    <p:animEffect transition="in" filter="fade">
                                      <p:cBhvr>
                                        <p:cTn id="337" dur="500"/>
                                        <p:tgtEl>
                                          <p:spTgt spid="42"/>
                                        </p:tgtEl>
                                      </p:cBhvr>
                                    </p:animEffect>
                                  </p:childTnLst>
                                  <p:subTnLst>
                                    <p:audio>
                                      <p:cMediaNode>
                                        <p:cTn display="0" masterRel="sameClick">
                                          <p:stCondLst>
                                            <p:cond evt="begin" delay="0">
                                              <p:tn val="3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1"/>
                  </p:tgtEl>
                </p:cond>
              </p:nextCondLst>
            </p:seq>
            <p:seq concurrent="1" nextAc="seek">
              <p:cTn id="338" restart="whenNotActive" fill="hold" evtFilter="cancelBubble" nodeType="interactiveSeq">
                <p:stCondLst>
                  <p:cond evt="onClick" delay="0">
                    <p:tgtEl>
                      <p:spTgt spid="72"/>
                    </p:tgtEl>
                  </p:cond>
                </p:stCondLst>
                <p:endSync evt="end" delay="0">
                  <p:rtn val="all"/>
                </p:endSync>
                <p:childTnLst>
                  <p:par>
                    <p:cTn id="339" fill="hold">
                      <p:stCondLst>
                        <p:cond delay="0"/>
                      </p:stCondLst>
                      <p:childTnLst>
                        <p:par>
                          <p:cTn id="340" fill="hold">
                            <p:stCondLst>
                              <p:cond delay="0"/>
                            </p:stCondLst>
                            <p:childTnLst>
                              <p:par>
                                <p:cTn id="341" presetID="10" presetClass="entr" presetSubtype="0" fill="hold" grpId="2" nodeType="clickEffect">
                                  <p:stCondLst>
                                    <p:cond delay="0"/>
                                  </p:stCondLst>
                                  <p:childTnLst>
                                    <p:set>
                                      <p:cBhvr>
                                        <p:cTn id="342" dur="1" fill="hold">
                                          <p:stCondLst>
                                            <p:cond delay="0"/>
                                          </p:stCondLst>
                                        </p:cTn>
                                        <p:tgtEl>
                                          <p:spTgt spid="46"/>
                                        </p:tgtEl>
                                        <p:attrNameLst>
                                          <p:attrName>style.visibility</p:attrName>
                                        </p:attrNameLst>
                                      </p:cBhvr>
                                      <p:to>
                                        <p:strVal val="visible"/>
                                      </p:to>
                                    </p:set>
                                    <p:animEffect transition="in" filter="fade">
                                      <p:cBhvr>
                                        <p:cTn id="343" dur="500"/>
                                        <p:tgtEl>
                                          <p:spTgt spid="46"/>
                                        </p:tgtEl>
                                      </p:cBhvr>
                                    </p:animEffect>
                                  </p:childTnLst>
                                  <p:subTnLst>
                                    <p:audio>
                                      <p:cMediaNode>
                                        <p:cTn display="0" masterRel="sameClick">
                                          <p:stCondLst>
                                            <p:cond evt="begin" delay="0">
                                              <p:tn val="3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2"/>
                  </p:tgtEl>
                </p:cond>
              </p:nextCondLst>
            </p:seq>
            <p:seq concurrent="1" nextAc="seek">
              <p:cTn id="344" restart="whenNotActive" fill="hold" evtFilter="cancelBubble" nodeType="interactiveSeq">
                <p:stCondLst>
                  <p:cond evt="onClick" delay="0">
                    <p:tgtEl>
                      <p:spTgt spid="73"/>
                    </p:tgtEl>
                  </p:cond>
                </p:stCondLst>
                <p:endSync evt="end" delay="0">
                  <p:rtn val="all"/>
                </p:endSync>
                <p:childTnLst>
                  <p:par>
                    <p:cTn id="345" fill="hold">
                      <p:stCondLst>
                        <p:cond delay="0"/>
                      </p:stCondLst>
                      <p:childTnLst>
                        <p:par>
                          <p:cTn id="346" fill="hold">
                            <p:stCondLst>
                              <p:cond delay="0"/>
                            </p:stCondLst>
                            <p:childTnLst>
                              <p:par>
                                <p:cTn id="347" presetID="10" presetClass="entr" presetSubtype="0" fill="hold" grpId="2" nodeType="clickEffect">
                                  <p:stCondLst>
                                    <p:cond delay="0"/>
                                  </p:stCondLst>
                                  <p:childTnLst>
                                    <p:set>
                                      <p:cBhvr>
                                        <p:cTn id="348" dur="1" fill="hold">
                                          <p:stCondLst>
                                            <p:cond delay="0"/>
                                          </p:stCondLst>
                                        </p:cTn>
                                        <p:tgtEl>
                                          <p:spTgt spid="50"/>
                                        </p:tgtEl>
                                        <p:attrNameLst>
                                          <p:attrName>style.visibility</p:attrName>
                                        </p:attrNameLst>
                                      </p:cBhvr>
                                      <p:to>
                                        <p:strVal val="visible"/>
                                      </p:to>
                                    </p:set>
                                    <p:animEffect transition="in" filter="fade">
                                      <p:cBhvr>
                                        <p:cTn id="349" dur="500"/>
                                        <p:tgtEl>
                                          <p:spTgt spid="50"/>
                                        </p:tgtEl>
                                      </p:cBhvr>
                                    </p:animEffect>
                                  </p:childTnLst>
                                  <p:subTnLst>
                                    <p:audio>
                                      <p:cMediaNode>
                                        <p:cTn display="0" masterRel="sameClick">
                                          <p:stCondLst>
                                            <p:cond evt="begin" delay="0">
                                              <p:tn val="3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3"/>
                  </p:tgtEl>
                </p:cond>
              </p:nextCondLst>
            </p:seq>
            <p:seq concurrent="1" nextAc="seek">
              <p:cTn id="350" restart="whenNotActive" fill="hold" evtFilter="cancelBubble" nodeType="interactiveSeq">
                <p:stCondLst>
                  <p:cond evt="onClick" delay="0">
                    <p:tgtEl>
                      <p:spTgt spid="74"/>
                    </p:tgtEl>
                  </p:cond>
                </p:stCondLst>
                <p:endSync evt="end" delay="0">
                  <p:rtn val="all"/>
                </p:endSync>
                <p:childTnLst>
                  <p:par>
                    <p:cTn id="351" fill="hold">
                      <p:stCondLst>
                        <p:cond delay="0"/>
                      </p:stCondLst>
                      <p:childTnLst>
                        <p:par>
                          <p:cTn id="352" fill="hold">
                            <p:stCondLst>
                              <p:cond delay="0"/>
                            </p:stCondLst>
                            <p:childTnLst>
                              <p:par>
                                <p:cTn id="353" presetID="10" presetClass="entr" presetSubtype="0" fill="hold" grpId="2" nodeType="clickEffect">
                                  <p:stCondLst>
                                    <p:cond delay="0"/>
                                  </p:stCondLst>
                                  <p:childTnLst>
                                    <p:set>
                                      <p:cBhvr>
                                        <p:cTn id="354" dur="1" fill="hold">
                                          <p:stCondLst>
                                            <p:cond delay="0"/>
                                          </p:stCondLst>
                                        </p:cTn>
                                        <p:tgtEl>
                                          <p:spTgt spid="54"/>
                                        </p:tgtEl>
                                        <p:attrNameLst>
                                          <p:attrName>style.visibility</p:attrName>
                                        </p:attrNameLst>
                                      </p:cBhvr>
                                      <p:to>
                                        <p:strVal val="visible"/>
                                      </p:to>
                                    </p:set>
                                    <p:animEffect transition="in" filter="fade">
                                      <p:cBhvr>
                                        <p:cTn id="355" dur="500"/>
                                        <p:tgtEl>
                                          <p:spTgt spid="54"/>
                                        </p:tgtEl>
                                      </p:cBhvr>
                                    </p:animEffect>
                                  </p:childTnLst>
                                  <p:subTnLst>
                                    <p:audio>
                                      <p:cMediaNode>
                                        <p:cTn display="0" masterRel="sameClick">
                                          <p:stCondLst>
                                            <p:cond evt="begin" delay="0">
                                              <p:tn val="3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4"/>
                  </p:tgtEl>
                </p:cond>
              </p:nextCondLst>
            </p:seq>
            <p:seq concurrent="1" nextAc="seek">
              <p:cTn id="356" restart="whenNotActive" fill="hold" evtFilter="cancelBubble" nodeType="interactiveSeq">
                <p:stCondLst>
                  <p:cond evt="onClick" delay="0">
                    <p:tgtEl>
                      <p:spTgt spid="75"/>
                    </p:tgtEl>
                  </p:cond>
                </p:stCondLst>
                <p:endSync evt="end" delay="0">
                  <p:rtn val="all"/>
                </p:endSync>
                <p:childTnLst>
                  <p:par>
                    <p:cTn id="357" fill="hold">
                      <p:stCondLst>
                        <p:cond delay="0"/>
                      </p:stCondLst>
                      <p:childTnLst>
                        <p:par>
                          <p:cTn id="358" fill="hold">
                            <p:stCondLst>
                              <p:cond delay="0"/>
                            </p:stCondLst>
                            <p:childTnLst>
                              <p:par>
                                <p:cTn id="359" presetID="10" presetClass="entr" presetSubtype="0" fill="hold" grpId="2" nodeType="clickEffect">
                                  <p:stCondLst>
                                    <p:cond delay="0"/>
                                  </p:stCondLst>
                                  <p:childTnLst>
                                    <p:set>
                                      <p:cBhvr>
                                        <p:cTn id="360" dur="1" fill="hold">
                                          <p:stCondLst>
                                            <p:cond delay="0"/>
                                          </p:stCondLst>
                                        </p:cTn>
                                        <p:tgtEl>
                                          <p:spTgt spid="58"/>
                                        </p:tgtEl>
                                        <p:attrNameLst>
                                          <p:attrName>style.visibility</p:attrName>
                                        </p:attrNameLst>
                                      </p:cBhvr>
                                      <p:to>
                                        <p:strVal val="visible"/>
                                      </p:to>
                                    </p:set>
                                    <p:animEffect transition="in" filter="fade">
                                      <p:cBhvr>
                                        <p:cTn id="361" dur="500"/>
                                        <p:tgtEl>
                                          <p:spTgt spid="58"/>
                                        </p:tgtEl>
                                      </p:cBhvr>
                                    </p:animEffect>
                                  </p:childTnLst>
                                  <p:subTnLst>
                                    <p:audio>
                                      <p:cMediaNode>
                                        <p:cTn display="0" masterRel="sameClick">
                                          <p:stCondLst>
                                            <p:cond evt="begin" delay="0">
                                              <p:tn val="3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5"/>
                  </p:tgtEl>
                </p:cond>
              </p:nextCondLst>
            </p:seq>
            <p:seq concurrent="1" nextAc="seek">
              <p:cTn id="362" restart="whenNotActive" fill="hold" evtFilter="cancelBubble" nodeType="interactiveSeq">
                <p:stCondLst>
                  <p:cond evt="onClick" delay="0">
                    <p:tgtEl>
                      <p:spTgt spid="76"/>
                    </p:tgtEl>
                  </p:cond>
                </p:stCondLst>
                <p:endSync evt="end" delay="0">
                  <p:rtn val="all"/>
                </p:endSync>
                <p:childTnLst>
                  <p:par>
                    <p:cTn id="363" fill="hold">
                      <p:stCondLst>
                        <p:cond delay="0"/>
                      </p:stCondLst>
                      <p:childTnLst>
                        <p:par>
                          <p:cTn id="364" fill="hold">
                            <p:stCondLst>
                              <p:cond delay="0"/>
                            </p:stCondLst>
                            <p:childTnLst>
                              <p:par>
                                <p:cTn id="365" presetID="10" presetClass="entr" presetSubtype="0" fill="hold" grpId="2" nodeType="clickEffect">
                                  <p:stCondLst>
                                    <p:cond delay="0"/>
                                  </p:stCondLst>
                                  <p:childTnLst>
                                    <p:set>
                                      <p:cBhvr>
                                        <p:cTn id="366" dur="1" fill="hold">
                                          <p:stCondLst>
                                            <p:cond delay="0"/>
                                          </p:stCondLst>
                                        </p:cTn>
                                        <p:tgtEl>
                                          <p:spTgt spid="38"/>
                                        </p:tgtEl>
                                        <p:attrNameLst>
                                          <p:attrName>style.visibility</p:attrName>
                                        </p:attrNameLst>
                                      </p:cBhvr>
                                      <p:to>
                                        <p:strVal val="visible"/>
                                      </p:to>
                                    </p:set>
                                    <p:animEffect transition="in" filter="fade">
                                      <p:cBhvr>
                                        <p:cTn id="367" dur="500"/>
                                        <p:tgtEl>
                                          <p:spTgt spid="38"/>
                                        </p:tgtEl>
                                      </p:cBhvr>
                                    </p:animEffect>
                                  </p:childTnLst>
                                  <p:subTnLst>
                                    <p:audio>
                                      <p:cMediaNode>
                                        <p:cTn display="0" masterRel="sameClick">
                                          <p:stCondLst>
                                            <p:cond evt="begin" delay="0">
                                              <p:tn val="3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6"/>
                  </p:tgtEl>
                </p:cond>
              </p:nextCondLst>
            </p:seq>
            <p:seq concurrent="1" nextAc="seek">
              <p:cTn id="368" restart="whenNotActive" fill="hold" evtFilter="cancelBubble" nodeType="interactiveSeq">
                <p:stCondLst>
                  <p:cond evt="onClick" delay="0">
                    <p:tgtEl>
                      <p:spTgt spid="77"/>
                    </p:tgtEl>
                  </p:cond>
                </p:stCondLst>
                <p:endSync evt="end" delay="0">
                  <p:rtn val="all"/>
                </p:endSync>
                <p:childTnLst>
                  <p:par>
                    <p:cTn id="369" fill="hold">
                      <p:stCondLst>
                        <p:cond delay="0"/>
                      </p:stCondLst>
                      <p:childTnLst>
                        <p:par>
                          <p:cTn id="370" fill="hold">
                            <p:stCondLst>
                              <p:cond delay="0"/>
                            </p:stCondLst>
                            <p:childTnLst>
                              <p:par>
                                <p:cTn id="371" presetID="10" presetClass="entr" presetSubtype="0" fill="hold" grpId="2" nodeType="clickEffect">
                                  <p:stCondLst>
                                    <p:cond delay="0"/>
                                  </p:stCondLst>
                                  <p:childTnLst>
                                    <p:set>
                                      <p:cBhvr>
                                        <p:cTn id="372" dur="1" fill="hold">
                                          <p:stCondLst>
                                            <p:cond delay="0"/>
                                          </p:stCondLst>
                                        </p:cTn>
                                        <p:tgtEl>
                                          <p:spTgt spid="43"/>
                                        </p:tgtEl>
                                        <p:attrNameLst>
                                          <p:attrName>style.visibility</p:attrName>
                                        </p:attrNameLst>
                                      </p:cBhvr>
                                      <p:to>
                                        <p:strVal val="visible"/>
                                      </p:to>
                                    </p:set>
                                    <p:animEffect transition="in" filter="fade">
                                      <p:cBhvr>
                                        <p:cTn id="373" dur="500"/>
                                        <p:tgtEl>
                                          <p:spTgt spid="43"/>
                                        </p:tgtEl>
                                      </p:cBhvr>
                                    </p:animEffect>
                                  </p:childTnLst>
                                  <p:subTnLst>
                                    <p:audio>
                                      <p:cMediaNode>
                                        <p:cTn display="0" masterRel="sameClick">
                                          <p:stCondLst>
                                            <p:cond evt="begin" delay="0">
                                              <p:tn val="3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7"/>
                  </p:tgtEl>
                </p:cond>
              </p:nextCondLst>
            </p:seq>
            <p:seq concurrent="1" nextAc="seek">
              <p:cTn id="374" restart="whenNotActive" fill="hold" evtFilter="cancelBubble" nodeType="interactiveSeq">
                <p:stCondLst>
                  <p:cond evt="onClick" delay="0">
                    <p:tgtEl>
                      <p:spTgt spid="78"/>
                    </p:tgtEl>
                  </p:cond>
                </p:stCondLst>
                <p:endSync evt="end" delay="0">
                  <p:rtn val="all"/>
                </p:endSync>
                <p:childTnLst>
                  <p:par>
                    <p:cTn id="375" fill="hold">
                      <p:stCondLst>
                        <p:cond delay="0"/>
                      </p:stCondLst>
                      <p:childTnLst>
                        <p:par>
                          <p:cTn id="376" fill="hold">
                            <p:stCondLst>
                              <p:cond delay="0"/>
                            </p:stCondLst>
                            <p:childTnLst>
                              <p:par>
                                <p:cTn id="377" presetID="10" presetClass="entr" presetSubtype="0" fill="hold" grpId="2" nodeType="clickEffect">
                                  <p:stCondLst>
                                    <p:cond delay="0"/>
                                  </p:stCondLst>
                                  <p:childTnLst>
                                    <p:set>
                                      <p:cBhvr>
                                        <p:cTn id="378" dur="1" fill="hold">
                                          <p:stCondLst>
                                            <p:cond delay="0"/>
                                          </p:stCondLst>
                                        </p:cTn>
                                        <p:tgtEl>
                                          <p:spTgt spid="47"/>
                                        </p:tgtEl>
                                        <p:attrNameLst>
                                          <p:attrName>style.visibility</p:attrName>
                                        </p:attrNameLst>
                                      </p:cBhvr>
                                      <p:to>
                                        <p:strVal val="visible"/>
                                      </p:to>
                                    </p:set>
                                    <p:animEffect transition="in" filter="fade">
                                      <p:cBhvr>
                                        <p:cTn id="379" dur="500"/>
                                        <p:tgtEl>
                                          <p:spTgt spid="47"/>
                                        </p:tgtEl>
                                      </p:cBhvr>
                                    </p:animEffect>
                                  </p:childTnLst>
                                  <p:subTnLst>
                                    <p:audio>
                                      <p:cMediaNode>
                                        <p:cTn display="0" masterRel="sameClick">
                                          <p:stCondLst>
                                            <p:cond evt="begin" delay="0">
                                              <p:tn val="3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8"/>
                  </p:tgtEl>
                </p:cond>
              </p:nextCondLst>
            </p:seq>
            <p:seq concurrent="1" nextAc="seek">
              <p:cTn id="380" restart="whenNotActive" fill="hold" evtFilter="cancelBubble" nodeType="interactiveSeq">
                <p:stCondLst>
                  <p:cond evt="onClick" delay="0">
                    <p:tgtEl>
                      <p:spTgt spid="79"/>
                    </p:tgtEl>
                  </p:cond>
                </p:stCondLst>
                <p:endSync evt="end" delay="0">
                  <p:rtn val="all"/>
                </p:endSync>
                <p:childTnLst>
                  <p:par>
                    <p:cTn id="381" fill="hold">
                      <p:stCondLst>
                        <p:cond delay="0"/>
                      </p:stCondLst>
                      <p:childTnLst>
                        <p:par>
                          <p:cTn id="382" fill="hold">
                            <p:stCondLst>
                              <p:cond delay="0"/>
                            </p:stCondLst>
                            <p:childTnLst>
                              <p:par>
                                <p:cTn id="383" presetID="10" presetClass="entr" presetSubtype="0" fill="hold" grpId="2" nodeType="clickEffect">
                                  <p:stCondLst>
                                    <p:cond delay="0"/>
                                  </p:stCondLst>
                                  <p:childTnLst>
                                    <p:set>
                                      <p:cBhvr>
                                        <p:cTn id="384" dur="1" fill="hold">
                                          <p:stCondLst>
                                            <p:cond delay="0"/>
                                          </p:stCondLst>
                                        </p:cTn>
                                        <p:tgtEl>
                                          <p:spTgt spid="51"/>
                                        </p:tgtEl>
                                        <p:attrNameLst>
                                          <p:attrName>style.visibility</p:attrName>
                                        </p:attrNameLst>
                                      </p:cBhvr>
                                      <p:to>
                                        <p:strVal val="visible"/>
                                      </p:to>
                                    </p:set>
                                    <p:animEffect transition="in" filter="fade">
                                      <p:cBhvr>
                                        <p:cTn id="385" dur="500"/>
                                        <p:tgtEl>
                                          <p:spTgt spid="51"/>
                                        </p:tgtEl>
                                      </p:cBhvr>
                                    </p:animEffect>
                                  </p:childTnLst>
                                  <p:subTnLst>
                                    <p:audio>
                                      <p:cMediaNode>
                                        <p:cTn display="0" masterRel="sameClick">
                                          <p:stCondLst>
                                            <p:cond evt="begin" delay="0">
                                              <p:tn val="3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9"/>
                  </p:tgtEl>
                </p:cond>
              </p:nextCondLst>
            </p:seq>
            <p:seq concurrent="1" nextAc="seek">
              <p:cTn id="386" restart="whenNotActive" fill="hold" evtFilter="cancelBubble" nodeType="interactiveSeq">
                <p:stCondLst>
                  <p:cond evt="onClick" delay="0">
                    <p:tgtEl>
                      <p:spTgt spid="80"/>
                    </p:tgtEl>
                  </p:cond>
                </p:stCondLst>
                <p:endSync evt="end" delay="0">
                  <p:rtn val="all"/>
                </p:endSync>
                <p:childTnLst>
                  <p:par>
                    <p:cTn id="387" fill="hold">
                      <p:stCondLst>
                        <p:cond delay="0"/>
                      </p:stCondLst>
                      <p:childTnLst>
                        <p:par>
                          <p:cTn id="388" fill="hold">
                            <p:stCondLst>
                              <p:cond delay="0"/>
                            </p:stCondLst>
                            <p:childTnLst>
                              <p:par>
                                <p:cTn id="389" presetID="10" presetClass="entr" presetSubtype="0" fill="hold" grpId="2" nodeType="clickEffect">
                                  <p:stCondLst>
                                    <p:cond delay="0"/>
                                  </p:stCondLst>
                                  <p:childTnLst>
                                    <p:set>
                                      <p:cBhvr>
                                        <p:cTn id="390" dur="1" fill="hold">
                                          <p:stCondLst>
                                            <p:cond delay="0"/>
                                          </p:stCondLst>
                                        </p:cTn>
                                        <p:tgtEl>
                                          <p:spTgt spid="55"/>
                                        </p:tgtEl>
                                        <p:attrNameLst>
                                          <p:attrName>style.visibility</p:attrName>
                                        </p:attrNameLst>
                                      </p:cBhvr>
                                      <p:to>
                                        <p:strVal val="visible"/>
                                      </p:to>
                                    </p:set>
                                    <p:animEffect transition="in" filter="fade">
                                      <p:cBhvr>
                                        <p:cTn id="391" dur="500"/>
                                        <p:tgtEl>
                                          <p:spTgt spid="55"/>
                                        </p:tgtEl>
                                      </p:cBhvr>
                                    </p:animEffect>
                                  </p:childTnLst>
                                  <p:subTnLst>
                                    <p:audio>
                                      <p:cMediaNode>
                                        <p:cTn display="0" masterRel="sameClick">
                                          <p:stCondLst>
                                            <p:cond evt="begin" delay="0">
                                              <p:tn val="3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0"/>
                  </p:tgtEl>
                </p:cond>
              </p:nextCondLst>
            </p:seq>
            <p:seq concurrent="1" nextAc="seek">
              <p:cTn id="392" restart="whenNotActive" fill="hold" evtFilter="cancelBubble" nodeType="interactiveSeq">
                <p:stCondLst>
                  <p:cond evt="onClick" delay="0">
                    <p:tgtEl>
                      <p:spTgt spid="81"/>
                    </p:tgtEl>
                  </p:cond>
                </p:stCondLst>
                <p:endSync evt="end" delay="0">
                  <p:rtn val="all"/>
                </p:endSync>
                <p:childTnLst>
                  <p:par>
                    <p:cTn id="393" fill="hold">
                      <p:stCondLst>
                        <p:cond delay="0"/>
                      </p:stCondLst>
                      <p:childTnLst>
                        <p:par>
                          <p:cTn id="394" fill="hold">
                            <p:stCondLst>
                              <p:cond delay="0"/>
                            </p:stCondLst>
                            <p:childTnLst>
                              <p:par>
                                <p:cTn id="395" presetID="10" presetClass="entr" presetSubtype="0" fill="hold" grpId="2" nodeType="clickEffect">
                                  <p:stCondLst>
                                    <p:cond delay="0"/>
                                  </p:stCondLst>
                                  <p:childTnLst>
                                    <p:set>
                                      <p:cBhvr>
                                        <p:cTn id="396" dur="1" fill="hold">
                                          <p:stCondLst>
                                            <p:cond delay="0"/>
                                          </p:stCondLst>
                                        </p:cTn>
                                        <p:tgtEl>
                                          <p:spTgt spid="59"/>
                                        </p:tgtEl>
                                        <p:attrNameLst>
                                          <p:attrName>style.visibility</p:attrName>
                                        </p:attrNameLst>
                                      </p:cBhvr>
                                      <p:to>
                                        <p:strVal val="visible"/>
                                      </p:to>
                                    </p:set>
                                    <p:animEffect transition="in" filter="fade">
                                      <p:cBhvr>
                                        <p:cTn id="397" dur="500"/>
                                        <p:tgtEl>
                                          <p:spTgt spid="59"/>
                                        </p:tgtEl>
                                      </p:cBhvr>
                                    </p:animEffect>
                                  </p:childTnLst>
                                  <p:subTnLst>
                                    <p:audio>
                                      <p:cMediaNode>
                                        <p:cTn display="0" masterRel="sameClick">
                                          <p:stCondLst>
                                            <p:cond evt="begin" delay="0">
                                              <p:tn val="3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1"/>
                  </p:tgtEl>
                </p:cond>
              </p:nextCondLst>
            </p:seq>
            <p:seq concurrent="1" nextAc="seek">
              <p:cTn id="398" restart="whenNotActive" fill="hold" evtFilter="cancelBubble" nodeType="interactiveSeq">
                <p:stCondLst>
                  <p:cond evt="onClick" delay="0">
                    <p:tgtEl>
                      <p:spTgt spid="82"/>
                    </p:tgtEl>
                  </p:cond>
                </p:stCondLst>
                <p:endSync evt="end" delay="0">
                  <p:rtn val="all"/>
                </p:endSync>
                <p:childTnLst>
                  <p:par>
                    <p:cTn id="399" fill="hold">
                      <p:stCondLst>
                        <p:cond delay="0"/>
                      </p:stCondLst>
                      <p:childTnLst>
                        <p:par>
                          <p:cTn id="400" fill="hold">
                            <p:stCondLst>
                              <p:cond delay="0"/>
                            </p:stCondLst>
                            <p:childTnLst>
                              <p:par>
                                <p:cTn id="401" presetID="10" presetClass="entr" presetSubtype="0" fill="hold" grpId="2" nodeType="clickEffect">
                                  <p:stCondLst>
                                    <p:cond delay="0"/>
                                  </p:stCondLst>
                                  <p:childTnLst>
                                    <p:set>
                                      <p:cBhvr>
                                        <p:cTn id="402" dur="1" fill="hold">
                                          <p:stCondLst>
                                            <p:cond delay="0"/>
                                          </p:stCondLst>
                                        </p:cTn>
                                        <p:tgtEl>
                                          <p:spTgt spid="39"/>
                                        </p:tgtEl>
                                        <p:attrNameLst>
                                          <p:attrName>style.visibility</p:attrName>
                                        </p:attrNameLst>
                                      </p:cBhvr>
                                      <p:to>
                                        <p:strVal val="visible"/>
                                      </p:to>
                                    </p:set>
                                    <p:animEffect transition="in" filter="fade">
                                      <p:cBhvr>
                                        <p:cTn id="403" dur="500"/>
                                        <p:tgtEl>
                                          <p:spTgt spid="39"/>
                                        </p:tgtEl>
                                      </p:cBhvr>
                                    </p:animEffect>
                                  </p:childTnLst>
                                  <p:subTnLst>
                                    <p:audio>
                                      <p:cMediaNode>
                                        <p:cTn display="0" masterRel="sameClick">
                                          <p:stCondLst>
                                            <p:cond evt="begin" delay="0">
                                              <p:tn val="4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2"/>
                  </p:tgtEl>
                </p:cond>
              </p:nextCondLst>
            </p:seq>
            <p:seq concurrent="1" nextAc="seek">
              <p:cTn id="404" restart="whenNotActive" fill="hold" evtFilter="cancelBubble" nodeType="interactiveSeq">
                <p:stCondLst>
                  <p:cond evt="onClick" delay="0">
                    <p:tgtEl>
                      <p:spTgt spid="83"/>
                    </p:tgtEl>
                  </p:cond>
                </p:stCondLst>
                <p:endSync evt="end" delay="0">
                  <p:rtn val="all"/>
                </p:endSync>
                <p:childTnLst>
                  <p:par>
                    <p:cTn id="405" fill="hold">
                      <p:stCondLst>
                        <p:cond delay="0"/>
                      </p:stCondLst>
                      <p:childTnLst>
                        <p:par>
                          <p:cTn id="406" fill="hold">
                            <p:stCondLst>
                              <p:cond delay="0"/>
                            </p:stCondLst>
                            <p:childTnLst>
                              <p:par>
                                <p:cTn id="407" presetID="10" presetClass="entr" presetSubtype="0" fill="hold" grpId="2" nodeType="clickEffect">
                                  <p:stCondLst>
                                    <p:cond delay="0"/>
                                  </p:stCondLst>
                                  <p:childTnLst>
                                    <p:set>
                                      <p:cBhvr>
                                        <p:cTn id="408" dur="1" fill="hold">
                                          <p:stCondLst>
                                            <p:cond delay="0"/>
                                          </p:stCondLst>
                                        </p:cTn>
                                        <p:tgtEl>
                                          <p:spTgt spid="44"/>
                                        </p:tgtEl>
                                        <p:attrNameLst>
                                          <p:attrName>style.visibility</p:attrName>
                                        </p:attrNameLst>
                                      </p:cBhvr>
                                      <p:to>
                                        <p:strVal val="visible"/>
                                      </p:to>
                                    </p:set>
                                    <p:animEffect transition="in" filter="fade">
                                      <p:cBhvr>
                                        <p:cTn id="409" dur="500"/>
                                        <p:tgtEl>
                                          <p:spTgt spid="44"/>
                                        </p:tgtEl>
                                      </p:cBhvr>
                                    </p:animEffect>
                                  </p:childTnLst>
                                  <p:subTnLst>
                                    <p:audio>
                                      <p:cMediaNode>
                                        <p:cTn display="0" masterRel="sameClick">
                                          <p:stCondLst>
                                            <p:cond evt="begin" delay="0">
                                              <p:tn val="4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3"/>
                  </p:tgtEl>
                </p:cond>
              </p:nextCondLst>
            </p:seq>
            <p:seq concurrent="1" nextAc="seek">
              <p:cTn id="410" restart="whenNotActive" fill="hold" evtFilter="cancelBubble" nodeType="interactiveSeq">
                <p:stCondLst>
                  <p:cond evt="onClick" delay="0">
                    <p:tgtEl>
                      <p:spTgt spid="84"/>
                    </p:tgtEl>
                  </p:cond>
                </p:stCondLst>
                <p:endSync evt="end" delay="0">
                  <p:rtn val="all"/>
                </p:endSync>
                <p:childTnLst>
                  <p:par>
                    <p:cTn id="411" fill="hold">
                      <p:stCondLst>
                        <p:cond delay="0"/>
                      </p:stCondLst>
                      <p:childTnLst>
                        <p:par>
                          <p:cTn id="412" fill="hold">
                            <p:stCondLst>
                              <p:cond delay="0"/>
                            </p:stCondLst>
                            <p:childTnLst>
                              <p:par>
                                <p:cTn id="413" presetID="10" presetClass="entr" presetSubtype="0" fill="hold" grpId="2" nodeType="clickEffect">
                                  <p:stCondLst>
                                    <p:cond delay="0"/>
                                  </p:stCondLst>
                                  <p:childTnLst>
                                    <p:set>
                                      <p:cBhvr>
                                        <p:cTn id="414" dur="1" fill="hold">
                                          <p:stCondLst>
                                            <p:cond delay="0"/>
                                          </p:stCondLst>
                                        </p:cTn>
                                        <p:tgtEl>
                                          <p:spTgt spid="48"/>
                                        </p:tgtEl>
                                        <p:attrNameLst>
                                          <p:attrName>style.visibility</p:attrName>
                                        </p:attrNameLst>
                                      </p:cBhvr>
                                      <p:to>
                                        <p:strVal val="visible"/>
                                      </p:to>
                                    </p:set>
                                    <p:animEffect transition="in" filter="fade">
                                      <p:cBhvr>
                                        <p:cTn id="415" dur="500"/>
                                        <p:tgtEl>
                                          <p:spTgt spid="48"/>
                                        </p:tgtEl>
                                      </p:cBhvr>
                                    </p:animEffect>
                                  </p:childTnLst>
                                  <p:subTnLst>
                                    <p:audio>
                                      <p:cMediaNode>
                                        <p:cTn display="0" masterRel="sameClick">
                                          <p:stCondLst>
                                            <p:cond evt="begin" delay="0">
                                              <p:tn val="4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4"/>
                  </p:tgtEl>
                </p:cond>
              </p:nextCondLst>
            </p:seq>
            <p:seq concurrent="1" nextAc="seek">
              <p:cTn id="416" restart="whenNotActive" fill="hold" evtFilter="cancelBubble" nodeType="interactiveSeq">
                <p:stCondLst>
                  <p:cond evt="onClick" delay="0">
                    <p:tgtEl>
                      <p:spTgt spid="85"/>
                    </p:tgtEl>
                  </p:cond>
                </p:stCondLst>
                <p:endSync evt="end" delay="0">
                  <p:rtn val="all"/>
                </p:endSync>
                <p:childTnLst>
                  <p:par>
                    <p:cTn id="417" fill="hold">
                      <p:stCondLst>
                        <p:cond delay="0"/>
                      </p:stCondLst>
                      <p:childTnLst>
                        <p:par>
                          <p:cTn id="418" fill="hold">
                            <p:stCondLst>
                              <p:cond delay="0"/>
                            </p:stCondLst>
                            <p:childTnLst>
                              <p:par>
                                <p:cTn id="419" presetID="10" presetClass="entr" presetSubtype="0" fill="hold" grpId="2" nodeType="clickEffect">
                                  <p:stCondLst>
                                    <p:cond delay="0"/>
                                  </p:stCondLst>
                                  <p:childTnLst>
                                    <p:set>
                                      <p:cBhvr>
                                        <p:cTn id="420" dur="1" fill="hold">
                                          <p:stCondLst>
                                            <p:cond delay="0"/>
                                          </p:stCondLst>
                                        </p:cTn>
                                        <p:tgtEl>
                                          <p:spTgt spid="52"/>
                                        </p:tgtEl>
                                        <p:attrNameLst>
                                          <p:attrName>style.visibility</p:attrName>
                                        </p:attrNameLst>
                                      </p:cBhvr>
                                      <p:to>
                                        <p:strVal val="visible"/>
                                      </p:to>
                                    </p:set>
                                    <p:animEffect transition="in" filter="fade">
                                      <p:cBhvr>
                                        <p:cTn id="421" dur="500"/>
                                        <p:tgtEl>
                                          <p:spTgt spid="52"/>
                                        </p:tgtEl>
                                      </p:cBhvr>
                                    </p:animEffect>
                                  </p:childTnLst>
                                  <p:subTnLst>
                                    <p:audio>
                                      <p:cMediaNode>
                                        <p:cTn display="0" masterRel="sameClick">
                                          <p:stCondLst>
                                            <p:cond evt="begin" delay="0">
                                              <p:tn val="4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5"/>
                  </p:tgtEl>
                </p:cond>
              </p:nextCondLst>
            </p:seq>
            <p:seq concurrent="1" nextAc="seek">
              <p:cTn id="422" restart="whenNotActive" fill="hold" evtFilter="cancelBubble" nodeType="interactiveSeq">
                <p:stCondLst>
                  <p:cond evt="onClick" delay="0">
                    <p:tgtEl>
                      <p:spTgt spid="86"/>
                    </p:tgtEl>
                  </p:cond>
                </p:stCondLst>
                <p:endSync evt="end" delay="0">
                  <p:rtn val="all"/>
                </p:endSync>
                <p:childTnLst>
                  <p:par>
                    <p:cTn id="423" fill="hold">
                      <p:stCondLst>
                        <p:cond delay="0"/>
                      </p:stCondLst>
                      <p:childTnLst>
                        <p:par>
                          <p:cTn id="424" fill="hold">
                            <p:stCondLst>
                              <p:cond delay="0"/>
                            </p:stCondLst>
                            <p:childTnLst>
                              <p:par>
                                <p:cTn id="425" presetID="10" presetClass="entr" presetSubtype="0" fill="hold" grpId="2" nodeType="clickEffect">
                                  <p:stCondLst>
                                    <p:cond delay="0"/>
                                  </p:stCondLst>
                                  <p:childTnLst>
                                    <p:set>
                                      <p:cBhvr>
                                        <p:cTn id="426" dur="1" fill="hold">
                                          <p:stCondLst>
                                            <p:cond delay="0"/>
                                          </p:stCondLst>
                                        </p:cTn>
                                        <p:tgtEl>
                                          <p:spTgt spid="56"/>
                                        </p:tgtEl>
                                        <p:attrNameLst>
                                          <p:attrName>style.visibility</p:attrName>
                                        </p:attrNameLst>
                                      </p:cBhvr>
                                      <p:to>
                                        <p:strVal val="visible"/>
                                      </p:to>
                                    </p:set>
                                    <p:animEffect transition="in" filter="fade">
                                      <p:cBhvr>
                                        <p:cTn id="427" dur="500"/>
                                        <p:tgtEl>
                                          <p:spTgt spid="56"/>
                                        </p:tgtEl>
                                      </p:cBhvr>
                                    </p:animEffect>
                                  </p:childTnLst>
                                  <p:subTnLst>
                                    <p:audio>
                                      <p:cMediaNode>
                                        <p:cTn display="0" masterRel="sameClick">
                                          <p:stCondLst>
                                            <p:cond evt="begin" delay="0">
                                              <p:tn val="4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6"/>
                  </p:tgtEl>
                </p:cond>
              </p:nextCondLst>
            </p:seq>
            <p:seq concurrent="1" nextAc="seek">
              <p:cTn id="428" restart="whenNotActive" fill="hold" evtFilter="cancelBubble" nodeType="interactiveSeq">
                <p:stCondLst>
                  <p:cond evt="onClick" delay="0">
                    <p:tgtEl>
                      <p:spTgt spid="87"/>
                    </p:tgtEl>
                  </p:cond>
                </p:stCondLst>
                <p:endSync evt="end" delay="0">
                  <p:rtn val="all"/>
                </p:endSync>
                <p:childTnLst>
                  <p:par>
                    <p:cTn id="429" fill="hold">
                      <p:stCondLst>
                        <p:cond delay="0"/>
                      </p:stCondLst>
                      <p:childTnLst>
                        <p:par>
                          <p:cTn id="430" fill="hold">
                            <p:stCondLst>
                              <p:cond delay="0"/>
                            </p:stCondLst>
                            <p:childTnLst>
                              <p:par>
                                <p:cTn id="431" presetID="10" presetClass="entr" presetSubtype="0" fill="hold" grpId="2" nodeType="clickEffect">
                                  <p:stCondLst>
                                    <p:cond delay="0"/>
                                  </p:stCondLst>
                                  <p:childTnLst>
                                    <p:set>
                                      <p:cBhvr>
                                        <p:cTn id="432" dur="1" fill="hold">
                                          <p:stCondLst>
                                            <p:cond delay="0"/>
                                          </p:stCondLst>
                                        </p:cTn>
                                        <p:tgtEl>
                                          <p:spTgt spid="60"/>
                                        </p:tgtEl>
                                        <p:attrNameLst>
                                          <p:attrName>style.visibility</p:attrName>
                                        </p:attrNameLst>
                                      </p:cBhvr>
                                      <p:to>
                                        <p:strVal val="visible"/>
                                      </p:to>
                                    </p:set>
                                    <p:animEffect transition="in" filter="fade">
                                      <p:cBhvr>
                                        <p:cTn id="433" dur="500"/>
                                        <p:tgtEl>
                                          <p:spTgt spid="60"/>
                                        </p:tgtEl>
                                      </p:cBhvr>
                                    </p:animEffect>
                                  </p:childTnLst>
                                  <p:subTnLst>
                                    <p:audio>
                                      <p:cMediaNode>
                                        <p:cTn display="0" masterRel="sameClick">
                                          <p:stCondLst>
                                            <p:cond evt="begin" delay="0">
                                              <p:tn val="4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7"/>
                  </p:tgtEl>
                </p:cond>
              </p:nextCondLst>
            </p:seq>
            <p:seq concurrent="1" nextAc="seek">
              <p:cTn id="434" restart="whenNotActive" fill="hold" evtFilter="cancelBubble" nodeType="interactiveSeq">
                <p:stCondLst>
                  <p:cond evt="onClick" delay="0">
                    <p:tgtEl>
                      <p:spTgt spid="2"/>
                    </p:tgtEl>
                  </p:cond>
                </p:stCondLst>
                <p:endSync evt="end" delay="0">
                  <p:rtn val="all"/>
                </p:endSync>
                <p:childTnLst>
                  <p:par>
                    <p:cTn id="435" fill="hold">
                      <p:stCondLst>
                        <p:cond delay="0"/>
                      </p:stCondLst>
                      <p:childTnLst>
                        <p:par>
                          <p:cTn id="436" fill="hold">
                            <p:stCondLst>
                              <p:cond delay="0"/>
                            </p:stCondLst>
                            <p:childTnLst>
                              <p:par>
                                <p:cTn id="437" presetID="10" presetClass="exit" presetSubtype="0" fill="hold" grpId="3" nodeType="clickEffect">
                                  <p:stCondLst>
                                    <p:cond delay="0"/>
                                  </p:stCondLst>
                                  <p:childTnLst>
                                    <p:animEffect transition="out" filter="fade">
                                      <p:cBhvr>
                                        <p:cTn id="438" dur="500"/>
                                        <p:tgtEl>
                                          <p:spTgt spid="36"/>
                                        </p:tgtEl>
                                      </p:cBhvr>
                                    </p:animEffect>
                                    <p:set>
                                      <p:cBhvr>
                                        <p:cTn id="439" dur="1" fill="hold">
                                          <p:stCondLst>
                                            <p:cond delay="499"/>
                                          </p:stCondLst>
                                        </p:cTn>
                                        <p:tgtEl>
                                          <p:spTgt spid="36"/>
                                        </p:tgtEl>
                                        <p:attrNameLst>
                                          <p:attrName>style.visibility</p:attrName>
                                        </p:attrNameLst>
                                      </p:cBhvr>
                                      <p:to>
                                        <p:strVal val="hidden"/>
                                      </p:to>
                                    </p:set>
                                  </p:childTnLst>
                                </p:cTn>
                              </p:par>
                              <p:par>
                                <p:cTn id="440" presetID="10" presetClass="exit" presetSubtype="0" fill="hold" grpId="3" nodeType="withEffect">
                                  <p:stCondLst>
                                    <p:cond delay="0"/>
                                  </p:stCondLst>
                                  <p:childTnLst>
                                    <p:animEffect transition="out" filter="fade">
                                      <p:cBhvr>
                                        <p:cTn id="441" dur="500"/>
                                        <p:tgtEl>
                                          <p:spTgt spid="41"/>
                                        </p:tgtEl>
                                      </p:cBhvr>
                                    </p:animEffect>
                                    <p:set>
                                      <p:cBhvr>
                                        <p:cTn id="442" dur="1" fill="hold">
                                          <p:stCondLst>
                                            <p:cond delay="499"/>
                                          </p:stCondLst>
                                        </p:cTn>
                                        <p:tgtEl>
                                          <p:spTgt spid="41"/>
                                        </p:tgtEl>
                                        <p:attrNameLst>
                                          <p:attrName>style.visibility</p:attrName>
                                        </p:attrNameLst>
                                      </p:cBhvr>
                                      <p:to>
                                        <p:strVal val="hidden"/>
                                      </p:to>
                                    </p:set>
                                  </p:childTnLst>
                                </p:cTn>
                              </p:par>
                              <p:par>
                                <p:cTn id="443" presetID="10" presetClass="exit" presetSubtype="0" fill="hold" grpId="3" nodeType="withEffect">
                                  <p:stCondLst>
                                    <p:cond delay="0"/>
                                  </p:stCondLst>
                                  <p:childTnLst>
                                    <p:animEffect transition="out" filter="fade">
                                      <p:cBhvr>
                                        <p:cTn id="444" dur="500"/>
                                        <p:tgtEl>
                                          <p:spTgt spid="45"/>
                                        </p:tgtEl>
                                      </p:cBhvr>
                                    </p:animEffect>
                                    <p:set>
                                      <p:cBhvr>
                                        <p:cTn id="445" dur="1" fill="hold">
                                          <p:stCondLst>
                                            <p:cond delay="499"/>
                                          </p:stCondLst>
                                        </p:cTn>
                                        <p:tgtEl>
                                          <p:spTgt spid="45"/>
                                        </p:tgtEl>
                                        <p:attrNameLst>
                                          <p:attrName>style.visibility</p:attrName>
                                        </p:attrNameLst>
                                      </p:cBhvr>
                                      <p:to>
                                        <p:strVal val="hidden"/>
                                      </p:to>
                                    </p:set>
                                  </p:childTnLst>
                                </p:cTn>
                              </p:par>
                              <p:par>
                                <p:cTn id="446" presetID="10" presetClass="exit" presetSubtype="0" fill="hold" grpId="3" nodeType="withEffect">
                                  <p:stCondLst>
                                    <p:cond delay="0"/>
                                  </p:stCondLst>
                                  <p:childTnLst>
                                    <p:animEffect transition="out" filter="fade">
                                      <p:cBhvr>
                                        <p:cTn id="447" dur="500"/>
                                        <p:tgtEl>
                                          <p:spTgt spid="49"/>
                                        </p:tgtEl>
                                      </p:cBhvr>
                                    </p:animEffect>
                                    <p:set>
                                      <p:cBhvr>
                                        <p:cTn id="448" dur="1" fill="hold">
                                          <p:stCondLst>
                                            <p:cond delay="499"/>
                                          </p:stCondLst>
                                        </p:cTn>
                                        <p:tgtEl>
                                          <p:spTgt spid="49"/>
                                        </p:tgtEl>
                                        <p:attrNameLst>
                                          <p:attrName>style.visibility</p:attrName>
                                        </p:attrNameLst>
                                      </p:cBhvr>
                                      <p:to>
                                        <p:strVal val="hidden"/>
                                      </p:to>
                                    </p:set>
                                  </p:childTnLst>
                                </p:cTn>
                              </p:par>
                              <p:par>
                                <p:cTn id="449" presetID="10" presetClass="exit" presetSubtype="0" fill="hold" grpId="3" nodeType="withEffect">
                                  <p:stCondLst>
                                    <p:cond delay="0"/>
                                  </p:stCondLst>
                                  <p:childTnLst>
                                    <p:animEffect transition="out" filter="fade">
                                      <p:cBhvr>
                                        <p:cTn id="450" dur="500"/>
                                        <p:tgtEl>
                                          <p:spTgt spid="53"/>
                                        </p:tgtEl>
                                      </p:cBhvr>
                                    </p:animEffect>
                                    <p:set>
                                      <p:cBhvr>
                                        <p:cTn id="451" dur="1" fill="hold">
                                          <p:stCondLst>
                                            <p:cond delay="499"/>
                                          </p:stCondLst>
                                        </p:cTn>
                                        <p:tgtEl>
                                          <p:spTgt spid="53"/>
                                        </p:tgtEl>
                                        <p:attrNameLst>
                                          <p:attrName>style.visibility</p:attrName>
                                        </p:attrNameLst>
                                      </p:cBhvr>
                                      <p:to>
                                        <p:strVal val="hidden"/>
                                      </p:to>
                                    </p:set>
                                  </p:childTnLst>
                                </p:cTn>
                              </p:par>
                              <p:par>
                                <p:cTn id="452" presetID="10" presetClass="exit" presetSubtype="0" fill="hold" grpId="3" nodeType="withEffect">
                                  <p:stCondLst>
                                    <p:cond delay="0"/>
                                  </p:stCondLst>
                                  <p:childTnLst>
                                    <p:animEffect transition="out" filter="fade">
                                      <p:cBhvr>
                                        <p:cTn id="453" dur="500"/>
                                        <p:tgtEl>
                                          <p:spTgt spid="57"/>
                                        </p:tgtEl>
                                      </p:cBhvr>
                                    </p:animEffect>
                                    <p:set>
                                      <p:cBhvr>
                                        <p:cTn id="454" dur="1" fill="hold">
                                          <p:stCondLst>
                                            <p:cond delay="499"/>
                                          </p:stCondLst>
                                        </p:cTn>
                                        <p:tgtEl>
                                          <p:spTgt spid="57"/>
                                        </p:tgtEl>
                                        <p:attrNameLst>
                                          <p:attrName>style.visibility</p:attrName>
                                        </p:attrNameLst>
                                      </p:cBhvr>
                                      <p:to>
                                        <p:strVal val="hidden"/>
                                      </p:to>
                                    </p:set>
                                  </p:childTnLst>
                                </p:cTn>
                              </p:par>
                              <p:par>
                                <p:cTn id="455" presetID="10" presetClass="exit" presetSubtype="0" fill="hold" grpId="3" nodeType="withEffect">
                                  <p:stCondLst>
                                    <p:cond delay="0"/>
                                  </p:stCondLst>
                                  <p:childTnLst>
                                    <p:animEffect transition="out" filter="fade">
                                      <p:cBhvr>
                                        <p:cTn id="456" dur="500"/>
                                        <p:tgtEl>
                                          <p:spTgt spid="37"/>
                                        </p:tgtEl>
                                      </p:cBhvr>
                                    </p:animEffect>
                                    <p:set>
                                      <p:cBhvr>
                                        <p:cTn id="457" dur="1" fill="hold">
                                          <p:stCondLst>
                                            <p:cond delay="499"/>
                                          </p:stCondLst>
                                        </p:cTn>
                                        <p:tgtEl>
                                          <p:spTgt spid="37"/>
                                        </p:tgtEl>
                                        <p:attrNameLst>
                                          <p:attrName>style.visibility</p:attrName>
                                        </p:attrNameLst>
                                      </p:cBhvr>
                                      <p:to>
                                        <p:strVal val="hidden"/>
                                      </p:to>
                                    </p:set>
                                  </p:childTnLst>
                                </p:cTn>
                              </p:par>
                              <p:par>
                                <p:cTn id="458" presetID="10" presetClass="exit" presetSubtype="0" fill="hold" grpId="3" nodeType="withEffect">
                                  <p:stCondLst>
                                    <p:cond delay="0"/>
                                  </p:stCondLst>
                                  <p:childTnLst>
                                    <p:animEffect transition="out" filter="fade">
                                      <p:cBhvr>
                                        <p:cTn id="459" dur="500"/>
                                        <p:tgtEl>
                                          <p:spTgt spid="42"/>
                                        </p:tgtEl>
                                      </p:cBhvr>
                                    </p:animEffect>
                                    <p:set>
                                      <p:cBhvr>
                                        <p:cTn id="460" dur="1" fill="hold">
                                          <p:stCondLst>
                                            <p:cond delay="499"/>
                                          </p:stCondLst>
                                        </p:cTn>
                                        <p:tgtEl>
                                          <p:spTgt spid="42"/>
                                        </p:tgtEl>
                                        <p:attrNameLst>
                                          <p:attrName>style.visibility</p:attrName>
                                        </p:attrNameLst>
                                      </p:cBhvr>
                                      <p:to>
                                        <p:strVal val="hidden"/>
                                      </p:to>
                                    </p:set>
                                  </p:childTnLst>
                                </p:cTn>
                              </p:par>
                              <p:par>
                                <p:cTn id="461" presetID="10" presetClass="exit" presetSubtype="0" fill="hold" grpId="3" nodeType="withEffect">
                                  <p:stCondLst>
                                    <p:cond delay="0"/>
                                  </p:stCondLst>
                                  <p:childTnLst>
                                    <p:animEffect transition="out" filter="fade">
                                      <p:cBhvr>
                                        <p:cTn id="462" dur="500"/>
                                        <p:tgtEl>
                                          <p:spTgt spid="46"/>
                                        </p:tgtEl>
                                      </p:cBhvr>
                                    </p:animEffect>
                                    <p:set>
                                      <p:cBhvr>
                                        <p:cTn id="463" dur="1" fill="hold">
                                          <p:stCondLst>
                                            <p:cond delay="499"/>
                                          </p:stCondLst>
                                        </p:cTn>
                                        <p:tgtEl>
                                          <p:spTgt spid="46"/>
                                        </p:tgtEl>
                                        <p:attrNameLst>
                                          <p:attrName>style.visibility</p:attrName>
                                        </p:attrNameLst>
                                      </p:cBhvr>
                                      <p:to>
                                        <p:strVal val="hidden"/>
                                      </p:to>
                                    </p:set>
                                  </p:childTnLst>
                                </p:cTn>
                              </p:par>
                              <p:par>
                                <p:cTn id="464" presetID="10" presetClass="exit" presetSubtype="0" fill="hold" grpId="3" nodeType="withEffect">
                                  <p:stCondLst>
                                    <p:cond delay="0"/>
                                  </p:stCondLst>
                                  <p:childTnLst>
                                    <p:animEffect transition="out" filter="fade">
                                      <p:cBhvr>
                                        <p:cTn id="465" dur="500"/>
                                        <p:tgtEl>
                                          <p:spTgt spid="50"/>
                                        </p:tgtEl>
                                      </p:cBhvr>
                                    </p:animEffect>
                                    <p:set>
                                      <p:cBhvr>
                                        <p:cTn id="466" dur="1" fill="hold">
                                          <p:stCondLst>
                                            <p:cond delay="499"/>
                                          </p:stCondLst>
                                        </p:cTn>
                                        <p:tgtEl>
                                          <p:spTgt spid="50"/>
                                        </p:tgtEl>
                                        <p:attrNameLst>
                                          <p:attrName>style.visibility</p:attrName>
                                        </p:attrNameLst>
                                      </p:cBhvr>
                                      <p:to>
                                        <p:strVal val="hidden"/>
                                      </p:to>
                                    </p:set>
                                  </p:childTnLst>
                                </p:cTn>
                              </p:par>
                              <p:par>
                                <p:cTn id="467" presetID="10" presetClass="exit" presetSubtype="0" fill="hold" grpId="3" nodeType="withEffect">
                                  <p:stCondLst>
                                    <p:cond delay="0"/>
                                  </p:stCondLst>
                                  <p:childTnLst>
                                    <p:animEffect transition="out" filter="fade">
                                      <p:cBhvr>
                                        <p:cTn id="468" dur="500"/>
                                        <p:tgtEl>
                                          <p:spTgt spid="54"/>
                                        </p:tgtEl>
                                      </p:cBhvr>
                                    </p:animEffect>
                                    <p:set>
                                      <p:cBhvr>
                                        <p:cTn id="469" dur="1" fill="hold">
                                          <p:stCondLst>
                                            <p:cond delay="499"/>
                                          </p:stCondLst>
                                        </p:cTn>
                                        <p:tgtEl>
                                          <p:spTgt spid="54"/>
                                        </p:tgtEl>
                                        <p:attrNameLst>
                                          <p:attrName>style.visibility</p:attrName>
                                        </p:attrNameLst>
                                      </p:cBhvr>
                                      <p:to>
                                        <p:strVal val="hidden"/>
                                      </p:to>
                                    </p:set>
                                  </p:childTnLst>
                                </p:cTn>
                              </p:par>
                              <p:par>
                                <p:cTn id="470" presetID="10" presetClass="exit" presetSubtype="0" fill="hold" grpId="3" nodeType="withEffect">
                                  <p:stCondLst>
                                    <p:cond delay="0"/>
                                  </p:stCondLst>
                                  <p:childTnLst>
                                    <p:animEffect transition="out" filter="fade">
                                      <p:cBhvr>
                                        <p:cTn id="471" dur="500"/>
                                        <p:tgtEl>
                                          <p:spTgt spid="58"/>
                                        </p:tgtEl>
                                      </p:cBhvr>
                                    </p:animEffect>
                                    <p:set>
                                      <p:cBhvr>
                                        <p:cTn id="472" dur="1" fill="hold">
                                          <p:stCondLst>
                                            <p:cond delay="499"/>
                                          </p:stCondLst>
                                        </p:cTn>
                                        <p:tgtEl>
                                          <p:spTgt spid="58"/>
                                        </p:tgtEl>
                                        <p:attrNameLst>
                                          <p:attrName>style.visibility</p:attrName>
                                        </p:attrNameLst>
                                      </p:cBhvr>
                                      <p:to>
                                        <p:strVal val="hidden"/>
                                      </p:to>
                                    </p:set>
                                  </p:childTnLst>
                                </p:cTn>
                              </p:par>
                              <p:par>
                                <p:cTn id="473" presetID="10" presetClass="exit" presetSubtype="0" fill="hold" grpId="3" nodeType="withEffect">
                                  <p:stCondLst>
                                    <p:cond delay="0"/>
                                  </p:stCondLst>
                                  <p:childTnLst>
                                    <p:animEffect transition="out" filter="fade">
                                      <p:cBhvr>
                                        <p:cTn id="474" dur="500"/>
                                        <p:tgtEl>
                                          <p:spTgt spid="38"/>
                                        </p:tgtEl>
                                      </p:cBhvr>
                                    </p:animEffect>
                                    <p:set>
                                      <p:cBhvr>
                                        <p:cTn id="475" dur="1" fill="hold">
                                          <p:stCondLst>
                                            <p:cond delay="499"/>
                                          </p:stCondLst>
                                        </p:cTn>
                                        <p:tgtEl>
                                          <p:spTgt spid="38"/>
                                        </p:tgtEl>
                                        <p:attrNameLst>
                                          <p:attrName>style.visibility</p:attrName>
                                        </p:attrNameLst>
                                      </p:cBhvr>
                                      <p:to>
                                        <p:strVal val="hidden"/>
                                      </p:to>
                                    </p:set>
                                  </p:childTnLst>
                                </p:cTn>
                              </p:par>
                              <p:par>
                                <p:cTn id="476" presetID="10" presetClass="exit" presetSubtype="0" fill="hold" grpId="3" nodeType="withEffect">
                                  <p:stCondLst>
                                    <p:cond delay="0"/>
                                  </p:stCondLst>
                                  <p:childTnLst>
                                    <p:animEffect transition="out" filter="fade">
                                      <p:cBhvr>
                                        <p:cTn id="477" dur="500"/>
                                        <p:tgtEl>
                                          <p:spTgt spid="43"/>
                                        </p:tgtEl>
                                      </p:cBhvr>
                                    </p:animEffect>
                                    <p:set>
                                      <p:cBhvr>
                                        <p:cTn id="478" dur="1" fill="hold">
                                          <p:stCondLst>
                                            <p:cond delay="499"/>
                                          </p:stCondLst>
                                        </p:cTn>
                                        <p:tgtEl>
                                          <p:spTgt spid="43"/>
                                        </p:tgtEl>
                                        <p:attrNameLst>
                                          <p:attrName>style.visibility</p:attrName>
                                        </p:attrNameLst>
                                      </p:cBhvr>
                                      <p:to>
                                        <p:strVal val="hidden"/>
                                      </p:to>
                                    </p:set>
                                  </p:childTnLst>
                                </p:cTn>
                              </p:par>
                              <p:par>
                                <p:cTn id="479" presetID="10" presetClass="exit" presetSubtype="0" fill="hold" grpId="3" nodeType="withEffect">
                                  <p:stCondLst>
                                    <p:cond delay="0"/>
                                  </p:stCondLst>
                                  <p:childTnLst>
                                    <p:animEffect transition="out" filter="fade">
                                      <p:cBhvr>
                                        <p:cTn id="480" dur="500"/>
                                        <p:tgtEl>
                                          <p:spTgt spid="47"/>
                                        </p:tgtEl>
                                      </p:cBhvr>
                                    </p:animEffect>
                                    <p:set>
                                      <p:cBhvr>
                                        <p:cTn id="481" dur="1" fill="hold">
                                          <p:stCondLst>
                                            <p:cond delay="499"/>
                                          </p:stCondLst>
                                        </p:cTn>
                                        <p:tgtEl>
                                          <p:spTgt spid="47"/>
                                        </p:tgtEl>
                                        <p:attrNameLst>
                                          <p:attrName>style.visibility</p:attrName>
                                        </p:attrNameLst>
                                      </p:cBhvr>
                                      <p:to>
                                        <p:strVal val="hidden"/>
                                      </p:to>
                                    </p:set>
                                  </p:childTnLst>
                                </p:cTn>
                              </p:par>
                              <p:par>
                                <p:cTn id="482" presetID="10" presetClass="exit" presetSubtype="0" fill="hold" grpId="3" nodeType="withEffect">
                                  <p:stCondLst>
                                    <p:cond delay="0"/>
                                  </p:stCondLst>
                                  <p:childTnLst>
                                    <p:animEffect transition="out" filter="fade">
                                      <p:cBhvr>
                                        <p:cTn id="483" dur="500"/>
                                        <p:tgtEl>
                                          <p:spTgt spid="51"/>
                                        </p:tgtEl>
                                      </p:cBhvr>
                                    </p:animEffect>
                                    <p:set>
                                      <p:cBhvr>
                                        <p:cTn id="484" dur="1" fill="hold">
                                          <p:stCondLst>
                                            <p:cond delay="499"/>
                                          </p:stCondLst>
                                        </p:cTn>
                                        <p:tgtEl>
                                          <p:spTgt spid="51"/>
                                        </p:tgtEl>
                                        <p:attrNameLst>
                                          <p:attrName>style.visibility</p:attrName>
                                        </p:attrNameLst>
                                      </p:cBhvr>
                                      <p:to>
                                        <p:strVal val="hidden"/>
                                      </p:to>
                                    </p:set>
                                  </p:childTnLst>
                                </p:cTn>
                              </p:par>
                              <p:par>
                                <p:cTn id="485" presetID="10" presetClass="exit" presetSubtype="0" fill="hold" grpId="3" nodeType="withEffect">
                                  <p:stCondLst>
                                    <p:cond delay="0"/>
                                  </p:stCondLst>
                                  <p:childTnLst>
                                    <p:animEffect transition="out" filter="fade">
                                      <p:cBhvr>
                                        <p:cTn id="486" dur="500"/>
                                        <p:tgtEl>
                                          <p:spTgt spid="55"/>
                                        </p:tgtEl>
                                      </p:cBhvr>
                                    </p:animEffect>
                                    <p:set>
                                      <p:cBhvr>
                                        <p:cTn id="487" dur="1" fill="hold">
                                          <p:stCondLst>
                                            <p:cond delay="499"/>
                                          </p:stCondLst>
                                        </p:cTn>
                                        <p:tgtEl>
                                          <p:spTgt spid="55"/>
                                        </p:tgtEl>
                                        <p:attrNameLst>
                                          <p:attrName>style.visibility</p:attrName>
                                        </p:attrNameLst>
                                      </p:cBhvr>
                                      <p:to>
                                        <p:strVal val="hidden"/>
                                      </p:to>
                                    </p:set>
                                  </p:childTnLst>
                                </p:cTn>
                              </p:par>
                              <p:par>
                                <p:cTn id="488" presetID="10" presetClass="exit" presetSubtype="0" fill="hold" grpId="3" nodeType="withEffect">
                                  <p:stCondLst>
                                    <p:cond delay="0"/>
                                  </p:stCondLst>
                                  <p:childTnLst>
                                    <p:animEffect transition="out" filter="fade">
                                      <p:cBhvr>
                                        <p:cTn id="489" dur="500"/>
                                        <p:tgtEl>
                                          <p:spTgt spid="59"/>
                                        </p:tgtEl>
                                      </p:cBhvr>
                                    </p:animEffect>
                                    <p:set>
                                      <p:cBhvr>
                                        <p:cTn id="490" dur="1" fill="hold">
                                          <p:stCondLst>
                                            <p:cond delay="499"/>
                                          </p:stCondLst>
                                        </p:cTn>
                                        <p:tgtEl>
                                          <p:spTgt spid="59"/>
                                        </p:tgtEl>
                                        <p:attrNameLst>
                                          <p:attrName>style.visibility</p:attrName>
                                        </p:attrNameLst>
                                      </p:cBhvr>
                                      <p:to>
                                        <p:strVal val="hidden"/>
                                      </p:to>
                                    </p:set>
                                  </p:childTnLst>
                                </p:cTn>
                              </p:par>
                              <p:par>
                                <p:cTn id="491" presetID="10" presetClass="exit" presetSubtype="0" fill="hold" grpId="3" nodeType="withEffect">
                                  <p:stCondLst>
                                    <p:cond delay="0"/>
                                  </p:stCondLst>
                                  <p:childTnLst>
                                    <p:animEffect transition="out" filter="fade">
                                      <p:cBhvr>
                                        <p:cTn id="492" dur="500"/>
                                        <p:tgtEl>
                                          <p:spTgt spid="39"/>
                                        </p:tgtEl>
                                      </p:cBhvr>
                                    </p:animEffect>
                                    <p:set>
                                      <p:cBhvr>
                                        <p:cTn id="493" dur="1" fill="hold">
                                          <p:stCondLst>
                                            <p:cond delay="499"/>
                                          </p:stCondLst>
                                        </p:cTn>
                                        <p:tgtEl>
                                          <p:spTgt spid="39"/>
                                        </p:tgtEl>
                                        <p:attrNameLst>
                                          <p:attrName>style.visibility</p:attrName>
                                        </p:attrNameLst>
                                      </p:cBhvr>
                                      <p:to>
                                        <p:strVal val="hidden"/>
                                      </p:to>
                                    </p:set>
                                  </p:childTnLst>
                                </p:cTn>
                              </p:par>
                              <p:par>
                                <p:cTn id="494" presetID="10" presetClass="exit" presetSubtype="0" fill="hold" grpId="3" nodeType="withEffect">
                                  <p:stCondLst>
                                    <p:cond delay="0"/>
                                  </p:stCondLst>
                                  <p:childTnLst>
                                    <p:animEffect transition="out" filter="fade">
                                      <p:cBhvr>
                                        <p:cTn id="495" dur="500"/>
                                        <p:tgtEl>
                                          <p:spTgt spid="44"/>
                                        </p:tgtEl>
                                      </p:cBhvr>
                                    </p:animEffect>
                                    <p:set>
                                      <p:cBhvr>
                                        <p:cTn id="496" dur="1" fill="hold">
                                          <p:stCondLst>
                                            <p:cond delay="499"/>
                                          </p:stCondLst>
                                        </p:cTn>
                                        <p:tgtEl>
                                          <p:spTgt spid="44"/>
                                        </p:tgtEl>
                                        <p:attrNameLst>
                                          <p:attrName>style.visibility</p:attrName>
                                        </p:attrNameLst>
                                      </p:cBhvr>
                                      <p:to>
                                        <p:strVal val="hidden"/>
                                      </p:to>
                                    </p:set>
                                  </p:childTnLst>
                                </p:cTn>
                              </p:par>
                              <p:par>
                                <p:cTn id="497" presetID="10" presetClass="exit" presetSubtype="0" fill="hold" grpId="3" nodeType="withEffect">
                                  <p:stCondLst>
                                    <p:cond delay="0"/>
                                  </p:stCondLst>
                                  <p:childTnLst>
                                    <p:animEffect transition="out" filter="fade">
                                      <p:cBhvr>
                                        <p:cTn id="498" dur="500"/>
                                        <p:tgtEl>
                                          <p:spTgt spid="48"/>
                                        </p:tgtEl>
                                      </p:cBhvr>
                                    </p:animEffect>
                                    <p:set>
                                      <p:cBhvr>
                                        <p:cTn id="499" dur="1" fill="hold">
                                          <p:stCondLst>
                                            <p:cond delay="499"/>
                                          </p:stCondLst>
                                        </p:cTn>
                                        <p:tgtEl>
                                          <p:spTgt spid="48"/>
                                        </p:tgtEl>
                                        <p:attrNameLst>
                                          <p:attrName>style.visibility</p:attrName>
                                        </p:attrNameLst>
                                      </p:cBhvr>
                                      <p:to>
                                        <p:strVal val="hidden"/>
                                      </p:to>
                                    </p:set>
                                  </p:childTnLst>
                                </p:cTn>
                              </p:par>
                              <p:par>
                                <p:cTn id="500" presetID="10" presetClass="exit" presetSubtype="0" fill="hold" grpId="3" nodeType="withEffect">
                                  <p:stCondLst>
                                    <p:cond delay="0"/>
                                  </p:stCondLst>
                                  <p:childTnLst>
                                    <p:animEffect transition="out" filter="fade">
                                      <p:cBhvr>
                                        <p:cTn id="501" dur="500"/>
                                        <p:tgtEl>
                                          <p:spTgt spid="52"/>
                                        </p:tgtEl>
                                      </p:cBhvr>
                                    </p:animEffect>
                                    <p:set>
                                      <p:cBhvr>
                                        <p:cTn id="502" dur="1" fill="hold">
                                          <p:stCondLst>
                                            <p:cond delay="499"/>
                                          </p:stCondLst>
                                        </p:cTn>
                                        <p:tgtEl>
                                          <p:spTgt spid="52"/>
                                        </p:tgtEl>
                                        <p:attrNameLst>
                                          <p:attrName>style.visibility</p:attrName>
                                        </p:attrNameLst>
                                      </p:cBhvr>
                                      <p:to>
                                        <p:strVal val="hidden"/>
                                      </p:to>
                                    </p:set>
                                  </p:childTnLst>
                                </p:cTn>
                              </p:par>
                              <p:par>
                                <p:cTn id="503" presetID="10" presetClass="exit" presetSubtype="0" fill="hold" grpId="3" nodeType="withEffect">
                                  <p:stCondLst>
                                    <p:cond delay="0"/>
                                  </p:stCondLst>
                                  <p:childTnLst>
                                    <p:animEffect transition="out" filter="fade">
                                      <p:cBhvr>
                                        <p:cTn id="504" dur="500"/>
                                        <p:tgtEl>
                                          <p:spTgt spid="56"/>
                                        </p:tgtEl>
                                      </p:cBhvr>
                                    </p:animEffect>
                                    <p:set>
                                      <p:cBhvr>
                                        <p:cTn id="505" dur="1" fill="hold">
                                          <p:stCondLst>
                                            <p:cond delay="499"/>
                                          </p:stCondLst>
                                        </p:cTn>
                                        <p:tgtEl>
                                          <p:spTgt spid="56"/>
                                        </p:tgtEl>
                                        <p:attrNameLst>
                                          <p:attrName>style.visibility</p:attrName>
                                        </p:attrNameLst>
                                      </p:cBhvr>
                                      <p:to>
                                        <p:strVal val="hidden"/>
                                      </p:to>
                                    </p:set>
                                  </p:childTnLst>
                                </p:cTn>
                              </p:par>
                              <p:par>
                                <p:cTn id="506" presetID="10" presetClass="exit" presetSubtype="0" fill="hold" grpId="3" nodeType="withEffect">
                                  <p:stCondLst>
                                    <p:cond delay="0"/>
                                  </p:stCondLst>
                                  <p:childTnLst>
                                    <p:animEffect transition="out" filter="fade">
                                      <p:cBhvr>
                                        <p:cTn id="507" dur="500"/>
                                        <p:tgtEl>
                                          <p:spTgt spid="60"/>
                                        </p:tgtEl>
                                      </p:cBhvr>
                                    </p:animEffect>
                                    <p:set>
                                      <p:cBhvr>
                                        <p:cTn id="508"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509" restart="whenNotActive" fill="hold" evtFilter="cancelBubble" nodeType="interactiveSeq">
                <p:stCondLst>
                  <p:cond evt="onClick" delay="0">
                    <p:tgtEl>
                      <p:spTgt spid="88"/>
                    </p:tgtEl>
                  </p:cond>
                </p:stCondLst>
                <p:endSync evt="end" delay="0">
                  <p:rtn val="all"/>
                </p:endSync>
                <p:childTnLst>
                  <p:par>
                    <p:cTn id="510" fill="hold">
                      <p:stCondLst>
                        <p:cond delay="0"/>
                      </p:stCondLst>
                      <p:childTnLst>
                        <p:par>
                          <p:cTn id="511" fill="hold">
                            <p:stCondLst>
                              <p:cond delay="0"/>
                            </p:stCondLst>
                            <p:childTnLst>
                              <p:par>
                                <p:cTn id="512" presetID="10" presetClass="entr" presetSubtype="0" fill="hold" grpId="4" nodeType="withEffect">
                                  <p:stCondLst>
                                    <p:cond delay="0"/>
                                  </p:stCondLst>
                                  <p:childTnLst>
                                    <p:set>
                                      <p:cBhvr>
                                        <p:cTn id="513" dur="1" fill="hold">
                                          <p:stCondLst>
                                            <p:cond delay="0"/>
                                          </p:stCondLst>
                                        </p:cTn>
                                        <p:tgtEl>
                                          <p:spTgt spid="36"/>
                                        </p:tgtEl>
                                        <p:attrNameLst>
                                          <p:attrName>style.visibility</p:attrName>
                                        </p:attrNameLst>
                                      </p:cBhvr>
                                      <p:to>
                                        <p:strVal val="visible"/>
                                      </p:to>
                                    </p:set>
                                    <p:animEffect transition="in" filter="fade">
                                      <p:cBhvr>
                                        <p:cTn id="514" dur="500"/>
                                        <p:tgtEl>
                                          <p:spTgt spid="36"/>
                                        </p:tgtEl>
                                      </p:cBhvr>
                                    </p:animEffect>
                                  </p:childTnLst>
                                </p:cTn>
                              </p:par>
                              <p:par>
                                <p:cTn id="515" presetID="10" presetClass="entr" presetSubtype="0" fill="hold" grpId="4" nodeType="withEffect">
                                  <p:stCondLst>
                                    <p:cond delay="0"/>
                                  </p:stCondLst>
                                  <p:childTnLst>
                                    <p:set>
                                      <p:cBhvr>
                                        <p:cTn id="516" dur="1" fill="hold">
                                          <p:stCondLst>
                                            <p:cond delay="0"/>
                                          </p:stCondLst>
                                        </p:cTn>
                                        <p:tgtEl>
                                          <p:spTgt spid="41"/>
                                        </p:tgtEl>
                                        <p:attrNameLst>
                                          <p:attrName>style.visibility</p:attrName>
                                        </p:attrNameLst>
                                      </p:cBhvr>
                                      <p:to>
                                        <p:strVal val="visible"/>
                                      </p:to>
                                    </p:set>
                                    <p:animEffect transition="in" filter="fade">
                                      <p:cBhvr>
                                        <p:cTn id="517" dur="500"/>
                                        <p:tgtEl>
                                          <p:spTgt spid="41"/>
                                        </p:tgtEl>
                                      </p:cBhvr>
                                    </p:animEffect>
                                  </p:childTnLst>
                                </p:cTn>
                              </p:par>
                              <p:par>
                                <p:cTn id="518" presetID="10" presetClass="entr" presetSubtype="0" fill="hold" grpId="4" nodeType="withEffect">
                                  <p:stCondLst>
                                    <p:cond delay="0"/>
                                  </p:stCondLst>
                                  <p:childTnLst>
                                    <p:set>
                                      <p:cBhvr>
                                        <p:cTn id="519" dur="1" fill="hold">
                                          <p:stCondLst>
                                            <p:cond delay="0"/>
                                          </p:stCondLst>
                                        </p:cTn>
                                        <p:tgtEl>
                                          <p:spTgt spid="45"/>
                                        </p:tgtEl>
                                        <p:attrNameLst>
                                          <p:attrName>style.visibility</p:attrName>
                                        </p:attrNameLst>
                                      </p:cBhvr>
                                      <p:to>
                                        <p:strVal val="visible"/>
                                      </p:to>
                                    </p:set>
                                    <p:animEffect transition="in" filter="fade">
                                      <p:cBhvr>
                                        <p:cTn id="520" dur="500"/>
                                        <p:tgtEl>
                                          <p:spTgt spid="45"/>
                                        </p:tgtEl>
                                      </p:cBhvr>
                                    </p:animEffect>
                                  </p:childTnLst>
                                </p:cTn>
                              </p:par>
                              <p:par>
                                <p:cTn id="521" presetID="10" presetClass="entr" presetSubtype="0" fill="hold" grpId="4" nodeType="withEffect">
                                  <p:stCondLst>
                                    <p:cond delay="0"/>
                                  </p:stCondLst>
                                  <p:childTnLst>
                                    <p:set>
                                      <p:cBhvr>
                                        <p:cTn id="522" dur="1" fill="hold">
                                          <p:stCondLst>
                                            <p:cond delay="0"/>
                                          </p:stCondLst>
                                        </p:cTn>
                                        <p:tgtEl>
                                          <p:spTgt spid="49"/>
                                        </p:tgtEl>
                                        <p:attrNameLst>
                                          <p:attrName>style.visibility</p:attrName>
                                        </p:attrNameLst>
                                      </p:cBhvr>
                                      <p:to>
                                        <p:strVal val="visible"/>
                                      </p:to>
                                    </p:set>
                                    <p:animEffect transition="in" filter="fade">
                                      <p:cBhvr>
                                        <p:cTn id="523" dur="500"/>
                                        <p:tgtEl>
                                          <p:spTgt spid="49"/>
                                        </p:tgtEl>
                                      </p:cBhvr>
                                    </p:animEffect>
                                  </p:childTnLst>
                                </p:cTn>
                              </p:par>
                              <p:par>
                                <p:cTn id="524" presetID="10" presetClass="entr" presetSubtype="0" fill="hold" grpId="4" nodeType="withEffect">
                                  <p:stCondLst>
                                    <p:cond delay="0"/>
                                  </p:stCondLst>
                                  <p:childTnLst>
                                    <p:set>
                                      <p:cBhvr>
                                        <p:cTn id="525" dur="1" fill="hold">
                                          <p:stCondLst>
                                            <p:cond delay="0"/>
                                          </p:stCondLst>
                                        </p:cTn>
                                        <p:tgtEl>
                                          <p:spTgt spid="53"/>
                                        </p:tgtEl>
                                        <p:attrNameLst>
                                          <p:attrName>style.visibility</p:attrName>
                                        </p:attrNameLst>
                                      </p:cBhvr>
                                      <p:to>
                                        <p:strVal val="visible"/>
                                      </p:to>
                                    </p:set>
                                    <p:animEffect transition="in" filter="fade">
                                      <p:cBhvr>
                                        <p:cTn id="526" dur="500"/>
                                        <p:tgtEl>
                                          <p:spTgt spid="53"/>
                                        </p:tgtEl>
                                      </p:cBhvr>
                                    </p:animEffect>
                                  </p:childTnLst>
                                </p:cTn>
                              </p:par>
                              <p:par>
                                <p:cTn id="527" presetID="10" presetClass="entr" presetSubtype="0" fill="hold" grpId="4" nodeType="withEffect">
                                  <p:stCondLst>
                                    <p:cond delay="0"/>
                                  </p:stCondLst>
                                  <p:childTnLst>
                                    <p:set>
                                      <p:cBhvr>
                                        <p:cTn id="528" dur="1" fill="hold">
                                          <p:stCondLst>
                                            <p:cond delay="0"/>
                                          </p:stCondLst>
                                        </p:cTn>
                                        <p:tgtEl>
                                          <p:spTgt spid="57"/>
                                        </p:tgtEl>
                                        <p:attrNameLst>
                                          <p:attrName>style.visibility</p:attrName>
                                        </p:attrNameLst>
                                      </p:cBhvr>
                                      <p:to>
                                        <p:strVal val="visible"/>
                                      </p:to>
                                    </p:set>
                                    <p:animEffect transition="in" filter="fade">
                                      <p:cBhvr>
                                        <p:cTn id="529" dur="500"/>
                                        <p:tgtEl>
                                          <p:spTgt spid="57"/>
                                        </p:tgtEl>
                                      </p:cBhvr>
                                    </p:animEffect>
                                  </p:childTnLst>
                                </p:cTn>
                              </p:par>
                              <p:par>
                                <p:cTn id="530" presetID="10" presetClass="entr" presetSubtype="0" fill="hold" grpId="4" nodeType="withEffect">
                                  <p:stCondLst>
                                    <p:cond delay="0"/>
                                  </p:stCondLst>
                                  <p:childTnLst>
                                    <p:set>
                                      <p:cBhvr>
                                        <p:cTn id="531" dur="1" fill="hold">
                                          <p:stCondLst>
                                            <p:cond delay="0"/>
                                          </p:stCondLst>
                                        </p:cTn>
                                        <p:tgtEl>
                                          <p:spTgt spid="37"/>
                                        </p:tgtEl>
                                        <p:attrNameLst>
                                          <p:attrName>style.visibility</p:attrName>
                                        </p:attrNameLst>
                                      </p:cBhvr>
                                      <p:to>
                                        <p:strVal val="visible"/>
                                      </p:to>
                                    </p:set>
                                    <p:animEffect transition="in" filter="fade">
                                      <p:cBhvr>
                                        <p:cTn id="532" dur="500"/>
                                        <p:tgtEl>
                                          <p:spTgt spid="37"/>
                                        </p:tgtEl>
                                      </p:cBhvr>
                                    </p:animEffect>
                                  </p:childTnLst>
                                </p:cTn>
                              </p:par>
                              <p:par>
                                <p:cTn id="533" presetID="10" presetClass="entr" presetSubtype="0" fill="hold" grpId="4" nodeType="withEffect">
                                  <p:stCondLst>
                                    <p:cond delay="0"/>
                                  </p:stCondLst>
                                  <p:childTnLst>
                                    <p:set>
                                      <p:cBhvr>
                                        <p:cTn id="534" dur="1" fill="hold">
                                          <p:stCondLst>
                                            <p:cond delay="0"/>
                                          </p:stCondLst>
                                        </p:cTn>
                                        <p:tgtEl>
                                          <p:spTgt spid="42"/>
                                        </p:tgtEl>
                                        <p:attrNameLst>
                                          <p:attrName>style.visibility</p:attrName>
                                        </p:attrNameLst>
                                      </p:cBhvr>
                                      <p:to>
                                        <p:strVal val="visible"/>
                                      </p:to>
                                    </p:set>
                                    <p:animEffect transition="in" filter="fade">
                                      <p:cBhvr>
                                        <p:cTn id="535" dur="500"/>
                                        <p:tgtEl>
                                          <p:spTgt spid="42"/>
                                        </p:tgtEl>
                                      </p:cBhvr>
                                    </p:animEffect>
                                  </p:childTnLst>
                                </p:cTn>
                              </p:par>
                              <p:par>
                                <p:cTn id="536" presetID="10" presetClass="entr" presetSubtype="0" fill="hold" grpId="4" nodeType="withEffect">
                                  <p:stCondLst>
                                    <p:cond delay="0"/>
                                  </p:stCondLst>
                                  <p:childTnLst>
                                    <p:set>
                                      <p:cBhvr>
                                        <p:cTn id="537" dur="1" fill="hold">
                                          <p:stCondLst>
                                            <p:cond delay="0"/>
                                          </p:stCondLst>
                                        </p:cTn>
                                        <p:tgtEl>
                                          <p:spTgt spid="46"/>
                                        </p:tgtEl>
                                        <p:attrNameLst>
                                          <p:attrName>style.visibility</p:attrName>
                                        </p:attrNameLst>
                                      </p:cBhvr>
                                      <p:to>
                                        <p:strVal val="visible"/>
                                      </p:to>
                                    </p:set>
                                    <p:animEffect transition="in" filter="fade">
                                      <p:cBhvr>
                                        <p:cTn id="538" dur="500"/>
                                        <p:tgtEl>
                                          <p:spTgt spid="46"/>
                                        </p:tgtEl>
                                      </p:cBhvr>
                                    </p:animEffect>
                                  </p:childTnLst>
                                </p:cTn>
                              </p:par>
                              <p:par>
                                <p:cTn id="539" presetID="10" presetClass="entr" presetSubtype="0" fill="hold" grpId="4" nodeType="withEffect">
                                  <p:stCondLst>
                                    <p:cond delay="0"/>
                                  </p:stCondLst>
                                  <p:childTnLst>
                                    <p:set>
                                      <p:cBhvr>
                                        <p:cTn id="540" dur="1" fill="hold">
                                          <p:stCondLst>
                                            <p:cond delay="0"/>
                                          </p:stCondLst>
                                        </p:cTn>
                                        <p:tgtEl>
                                          <p:spTgt spid="50"/>
                                        </p:tgtEl>
                                        <p:attrNameLst>
                                          <p:attrName>style.visibility</p:attrName>
                                        </p:attrNameLst>
                                      </p:cBhvr>
                                      <p:to>
                                        <p:strVal val="visible"/>
                                      </p:to>
                                    </p:set>
                                    <p:animEffect transition="in" filter="fade">
                                      <p:cBhvr>
                                        <p:cTn id="541" dur="500"/>
                                        <p:tgtEl>
                                          <p:spTgt spid="50"/>
                                        </p:tgtEl>
                                      </p:cBhvr>
                                    </p:animEffect>
                                  </p:childTnLst>
                                </p:cTn>
                              </p:par>
                              <p:par>
                                <p:cTn id="542" presetID="10" presetClass="entr" presetSubtype="0" fill="hold" grpId="4" nodeType="withEffect">
                                  <p:stCondLst>
                                    <p:cond delay="0"/>
                                  </p:stCondLst>
                                  <p:childTnLst>
                                    <p:set>
                                      <p:cBhvr>
                                        <p:cTn id="543" dur="1" fill="hold">
                                          <p:stCondLst>
                                            <p:cond delay="0"/>
                                          </p:stCondLst>
                                        </p:cTn>
                                        <p:tgtEl>
                                          <p:spTgt spid="54"/>
                                        </p:tgtEl>
                                        <p:attrNameLst>
                                          <p:attrName>style.visibility</p:attrName>
                                        </p:attrNameLst>
                                      </p:cBhvr>
                                      <p:to>
                                        <p:strVal val="visible"/>
                                      </p:to>
                                    </p:set>
                                    <p:animEffect transition="in" filter="fade">
                                      <p:cBhvr>
                                        <p:cTn id="544" dur="500"/>
                                        <p:tgtEl>
                                          <p:spTgt spid="54"/>
                                        </p:tgtEl>
                                      </p:cBhvr>
                                    </p:animEffect>
                                  </p:childTnLst>
                                </p:cTn>
                              </p:par>
                              <p:par>
                                <p:cTn id="545" presetID="10" presetClass="entr" presetSubtype="0" fill="hold" grpId="4" nodeType="withEffect">
                                  <p:stCondLst>
                                    <p:cond delay="0"/>
                                  </p:stCondLst>
                                  <p:childTnLst>
                                    <p:set>
                                      <p:cBhvr>
                                        <p:cTn id="546" dur="1" fill="hold">
                                          <p:stCondLst>
                                            <p:cond delay="0"/>
                                          </p:stCondLst>
                                        </p:cTn>
                                        <p:tgtEl>
                                          <p:spTgt spid="58"/>
                                        </p:tgtEl>
                                        <p:attrNameLst>
                                          <p:attrName>style.visibility</p:attrName>
                                        </p:attrNameLst>
                                      </p:cBhvr>
                                      <p:to>
                                        <p:strVal val="visible"/>
                                      </p:to>
                                    </p:set>
                                    <p:animEffect transition="in" filter="fade">
                                      <p:cBhvr>
                                        <p:cTn id="547" dur="500"/>
                                        <p:tgtEl>
                                          <p:spTgt spid="58"/>
                                        </p:tgtEl>
                                      </p:cBhvr>
                                    </p:animEffect>
                                  </p:childTnLst>
                                </p:cTn>
                              </p:par>
                              <p:par>
                                <p:cTn id="548" presetID="10" presetClass="entr" presetSubtype="0" fill="hold" grpId="4" nodeType="withEffect">
                                  <p:stCondLst>
                                    <p:cond delay="0"/>
                                  </p:stCondLst>
                                  <p:childTnLst>
                                    <p:set>
                                      <p:cBhvr>
                                        <p:cTn id="549" dur="1" fill="hold">
                                          <p:stCondLst>
                                            <p:cond delay="0"/>
                                          </p:stCondLst>
                                        </p:cTn>
                                        <p:tgtEl>
                                          <p:spTgt spid="38"/>
                                        </p:tgtEl>
                                        <p:attrNameLst>
                                          <p:attrName>style.visibility</p:attrName>
                                        </p:attrNameLst>
                                      </p:cBhvr>
                                      <p:to>
                                        <p:strVal val="visible"/>
                                      </p:to>
                                    </p:set>
                                    <p:animEffect transition="in" filter="fade">
                                      <p:cBhvr>
                                        <p:cTn id="550" dur="500"/>
                                        <p:tgtEl>
                                          <p:spTgt spid="38"/>
                                        </p:tgtEl>
                                      </p:cBhvr>
                                    </p:animEffect>
                                  </p:childTnLst>
                                </p:cTn>
                              </p:par>
                              <p:par>
                                <p:cTn id="551" presetID="10" presetClass="entr" presetSubtype="0" fill="hold" grpId="4" nodeType="withEffect">
                                  <p:stCondLst>
                                    <p:cond delay="0"/>
                                  </p:stCondLst>
                                  <p:childTnLst>
                                    <p:set>
                                      <p:cBhvr>
                                        <p:cTn id="552" dur="1" fill="hold">
                                          <p:stCondLst>
                                            <p:cond delay="0"/>
                                          </p:stCondLst>
                                        </p:cTn>
                                        <p:tgtEl>
                                          <p:spTgt spid="43"/>
                                        </p:tgtEl>
                                        <p:attrNameLst>
                                          <p:attrName>style.visibility</p:attrName>
                                        </p:attrNameLst>
                                      </p:cBhvr>
                                      <p:to>
                                        <p:strVal val="visible"/>
                                      </p:to>
                                    </p:set>
                                    <p:animEffect transition="in" filter="fade">
                                      <p:cBhvr>
                                        <p:cTn id="553" dur="500"/>
                                        <p:tgtEl>
                                          <p:spTgt spid="43"/>
                                        </p:tgtEl>
                                      </p:cBhvr>
                                    </p:animEffect>
                                  </p:childTnLst>
                                </p:cTn>
                              </p:par>
                              <p:par>
                                <p:cTn id="554" presetID="10" presetClass="entr" presetSubtype="0" fill="hold" grpId="4" nodeType="withEffect">
                                  <p:stCondLst>
                                    <p:cond delay="0"/>
                                  </p:stCondLst>
                                  <p:childTnLst>
                                    <p:set>
                                      <p:cBhvr>
                                        <p:cTn id="555" dur="1" fill="hold">
                                          <p:stCondLst>
                                            <p:cond delay="0"/>
                                          </p:stCondLst>
                                        </p:cTn>
                                        <p:tgtEl>
                                          <p:spTgt spid="47"/>
                                        </p:tgtEl>
                                        <p:attrNameLst>
                                          <p:attrName>style.visibility</p:attrName>
                                        </p:attrNameLst>
                                      </p:cBhvr>
                                      <p:to>
                                        <p:strVal val="visible"/>
                                      </p:to>
                                    </p:set>
                                    <p:animEffect transition="in" filter="fade">
                                      <p:cBhvr>
                                        <p:cTn id="556" dur="500"/>
                                        <p:tgtEl>
                                          <p:spTgt spid="47"/>
                                        </p:tgtEl>
                                      </p:cBhvr>
                                    </p:animEffect>
                                  </p:childTnLst>
                                </p:cTn>
                              </p:par>
                              <p:par>
                                <p:cTn id="557" presetID="10" presetClass="entr" presetSubtype="0" fill="hold" grpId="4" nodeType="withEffect">
                                  <p:stCondLst>
                                    <p:cond delay="0"/>
                                  </p:stCondLst>
                                  <p:childTnLst>
                                    <p:set>
                                      <p:cBhvr>
                                        <p:cTn id="558" dur="1" fill="hold">
                                          <p:stCondLst>
                                            <p:cond delay="0"/>
                                          </p:stCondLst>
                                        </p:cTn>
                                        <p:tgtEl>
                                          <p:spTgt spid="51"/>
                                        </p:tgtEl>
                                        <p:attrNameLst>
                                          <p:attrName>style.visibility</p:attrName>
                                        </p:attrNameLst>
                                      </p:cBhvr>
                                      <p:to>
                                        <p:strVal val="visible"/>
                                      </p:to>
                                    </p:set>
                                    <p:animEffect transition="in" filter="fade">
                                      <p:cBhvr>
                                        <p:cTn id="559" dur="500"/>
                                        <p:tgtEl>
                                          <p:spTgt spid="51"/>
                                        </p:tgtEl>
                                      </p:cBhvr>
                                    </p:animEffect>
                                  </p:childTnLst>
                                </p:cTn>
                              </p:par>
                              <p:par>
                                <p:cTn id="560" presetID="10" presetClass="entr" presetSubtype="0" fill="hold" grpId="4" nodeType="withEffect">
                                  <p:stCondLst>
                                    <p:cond delay="0"/>
                                  </p:stCondLst>
                                  <p:childTnLst>
                                    <p:set>
                                      <p:cBhvr>
                                        <p:cTn id="561" dur="1" fill="hold">
                                          <p:stCondLst>
                                            <p:cond delay="0"/>
                                          </p:stCondLst>
                                        </p:cTn>
                                        <p:tgtEl>
                                          <p:spTgt spid="55"/>
                                        </p:tgtEl>
                                        <p:attrNameLst>
                                          <p:attrName>style.visibility</p:attrName>
                                        </p:attrNameLst>
                                      </p:cBhvr>
                                      <p:to>
                                        <p:strVal val="visible"/>
                                      </p:to>
                                    </p:set>
                                    <p:animEffect transition="in" filter="fade">
                                      <p:cBhvr>
                                        <p:cTn id="562" dur="500"/>
                                        <p:tgtEl>
                                          <p:spTgt spid="55"/>
                                        </p:tgtEl>
                                      </p:cBhvr>
                                    </p:animEffect>
                                  </p:childTnLst>
                                </p:cTn>
                              </p:par>
                              <p:par>
                                <p:cTn id="563" presetID="10" presetClass="entr" presetSubtype="0" fill="hold" grpId="4" nodeType="withEffect">
                                  <p:stCondLst>
                                    <p:cond delay="0"/>
                                  </p:stCondLst>
                                  <p:childTnLst>
                                    <p:set>
                                      <p:cBhvr>
                                        <p:cTn id="564" dur="1" fill="hold">
                                          <p:stCondLst>
                                            <p:cond delay="0"/>
                                          </p:stCondLst>
                                        </p:cTn>
                                        <p:tgtEl>
                                          <p:spTgt spid="59"/>
                                        </p:tgtEl>
                                        <p:attrNameLst>
                                          <p:attrName>style.visibility</p:attrName>
                                        </p:attrNameLst>
                                      </p:cBhvr>
                                      <p:to>
                                        <p:strVal val="visible"/>
                                      </p:to>
                                    </p:set>
                                    <p:animEffect transition="in" filter="fade">
                                      <p:cBhvr>
                                        <p:cTn id="565" dur="500"/>
                                        <p:tgtEl>
                                          <p:spTgt spid="59"/>
                                        </p:tgtEl>
                                      </p:cBhvr>
                                    </p:animEffect>
                                  </p:childTnLst>
                                </p:cTn>
                              </p:par>
                              <p:par>
                                <p:cTn id="566" presetID="10" presetClass="entr" presetSubtype="0" fill="hold" grpId="4" nodeType="withEffect">
                                  <p:stCondLst>
                                    <p:cond delay="0"/>
                                  </p:stCondLst>
                                  <p:childTnLst>
                                    <p:set>
                                      <p:cBhvr>
                                        <p:cTn id="567" dur="1" fill="hold">
                                          <p:stCondLst>
                                            <p:cond delay="0"/>
                                          </p:stCondLst>
                                        </p:cTn>
                                        <p:tgtEl>
                                          <p:spTgt spid="39"/>
                                        </p:tgtEl>
                                        <p:attrNameLst>
                                          <p:attrName>style.visibility</p:attrName>
                                        </p:attrNameLst>
                                      </p:cBhvr>
                                      <p:to>
                                        <p:strVal val="visible"/>
                                      </p:to>
                                    </p:set>
                                    <p:animEffect transition="in" filter="fade">
                                      <p:cBhvr>
                                        <p:cTn id="568" dur="500"/>
                                        <p:tgtEl>
                                          <p:spTgt spid="39"/>
                                        </p:tgtEl>
                                      </p:cBhvr>
                                    </p:animEffect>
                                  </p:childTnLst>
                                </p:cTn>
                              </p:par>
                              <p:par>
                                <p:cTn id="569" presetID="10" presetClass="entr" presetSubtype="0" fill="hold" grpId="4" nodeType="withEffect">
                                  <p:stCondLst>
                                    <p:cond delay="0"/>
                                  </p:stCondLst>
                                  <p:childTnLst>
                                    <p:set>
                                      <p:cBhvr>
                                        <p:cTn id="570" dur="1" fill="hold">
                                          <p:stCondLst>
                                            <p:cond delay="0"/>
                                          </p:stCondLst>
                                        </p:cTn>
                                        <p:tgtEl>
                                          <p:spTgt spid="44"/>
                                        </p:tgtEl>
                                        <p:attrNameLst>
                                          <p:attrName>style.visibility</p:attrName>
                                        </p:attrNameLst>
                                      </p:cBhvr>
                                      <p:to>
                                        <p:strVal val="visible"/>
                                      </p:to>
                                    </p:set>
                                    <p:animEffect transition="in" filter="fade">
                                      <p:cBhvr>
                                        <p:cTn id="571" dur="500"/>
                                        <p:tgtEl>
                                          <p:spTgt spid="44"/>
                                        </p:tgtEl>
                                      </p:cBhvr>
                                    </p:animEffect>
                                  </p:childTnLst>
                                </p:cTn>
                              </p:par>
                              <p:par>
                                <p:cTn id="572" presetID="10" presetClass="entr" presetSubtype="0" fill="hold" grpId="4" nodeType="withEffect">
                                  <p:stCondLst>
                                    <p:cond delay="0"/>
                                  </p:stCondLst>
                                  <p:childTnLst>
                                    <p:set>
                                      <p:cBhvr>
                                        <p:cTn id="573" dur="1" fill="hold">
                                          <p:stCondLst>
                                            <p:cond delay="0"/>
                                          </p:stCondLst>
                                        </p:cTn>
                                        <p:tgtEl>
                                          <p:spTgt spid="48"/>
                                        </p:tgtEl>
                                        <p:attrNameLst>
                                          <p:attrName>style.visibility</p:attrName>
                                        </p:attrNameLst>
                                      </p:cBhvr>
                                      <p:to>
                                        <p:strVal val="visible"/>
                                      </p:to>
                                    </p:set>
                                    <p:animEffect transition="in" filter="fade">
                                      <p:cBhvr>
                                        <p:cTn id="574" dur="500"/>
                                        <p:tgtEl>
                                          <p:spTgt spid="48"/>
                                        </p:tgtEl>
                                      </p:cBhvr>
                                    </p:animEffect>
                                  </p:childTnLst>
                                </p:cTn>
                              </p:par>
                              <p:par>
                                <p:cTn id="575" presetID="10" presetClass="entr" presetSubtype="0" fill="hold" grpId="4" nodeType="withEffect">
                                  <p:stCondLst>
                                    <p:cond delay="0"/>
                                  </p:stCondLst>
                                  <p:childTnLst>
                                    <p:set>
                                      <p:cBhvr>
                                        <p:cTn id="576" dur="1" fill="hold">
                                          <p:stCondLst>
                                            <p:cond delay="0"/>
                                          </p:stCondLst>
                                        </p:cTn>
                                        <p:tgtEl>
                                          <p:spTgt spid="52"/>
                                        </p:tgtEl>
                                        <p:attrNameLst>
                                          <p:attrName>style.visibility</p:attrName>
                                        </p:attrNameLst>
                                      </p:cBhvr>
                                      <p:to>
                                        <p:strVal val="visible"/>
                                      </p:to>
                                    </p:set>
                                    <p:animEffect transition="in" filter="fade">
                                      <p:cBhvr>
                                        <p:cTn id="577" dur="500"/>
                                        <p:tgtEl>
                                          <p:spTgt spid="52"/>
                                        </p:tgtEl>
                                      </p:cBhvr>
                                    </p:animEffect>
                                  </p:childTnLst>
                                </p:cTn>
                              </p:par>
                              <p:par>
                                <p:cTn id="578" presetID="10" presetClass="entr" presetSubtype="0" fill="hold" grpId="4" nodeType="withEffect">
                                  <p:stCondLst>
                                    <p:cond delay="0"/>
                                  </p:stCondLst>
                                  <p:childTnLst>
                                    <p:set>
                                      <p:cBhvr>
                                        <p:cTn id="579" dur="1" fill="hold">
                                          <p:stCondLst>
                                            <p:cond delay="0"/>
                                          </p:stCondLst>
                                        </p:cTn>
                                        <p:tgtEl>
                                          <p:spTgt spid="56"/>
                                        </p:tgtEl>
                                        <p:attrNameLst>
                                          <p:attrName>style.visibility</p:attrName>
                                        </p:attrNameLst>
                                      </p:cBhvr>
                                      <p:to>
                                        <p:strVal val="visible"/>
                                      </p:to>
                                    </p:set>
                                    <p:animEffect transition="in" filter="fade">
                                      <p:cBhvr>
                                        <p:cTn id="580" dur="500"/>
                                        <p:tgtEl>
                                          <p:spTgt spid="56"/>
                                        </p:tgtEl>
                                      </p:cBhvr>
                                    </p:animEffect>
                                  </p:childTnLst>
                                </p:cTn>
                              </p:par>
                              <p:par>
                                <p:cTn id="581" presetID="10" presetClass="entr" presetSubtype="0" fill="hold" grpId="4" nodeType="withEffect">
                                  <p:stCondLst>
                                    <p:cond delay="0"/>
                                  </p:stCondLst>
                                  <p:childTnLst>
                                    <p:set>
                                      <p:cBhvr>
                                        <p:cTn id="582" dur="1" fill="hold">
                                          <p:stCondLst>
                                            <p:cond delay="0"/>
                                          </p:stCondLst>
                                        </p:cTn>
                                        <p:tgtEl>
                                          <p:spTgt spid="60"/>
                                        </p:tgtEl>
                                        <p:attrNameLst>
                                          <p:attrName>style.visibility</p:attrName>
                                        </p:attrNameLst>
                                      </p:cBhvr>
                                      <p:to>
                                        <p:strVal val="visible"/>
                                      </p:to>
                                    </p:set>
                                    <p:animEffect transition="in" filter="fade">
                                      <p:cBhvr>
                                        <p:cTn id="583" dur="500"/>
                                        <p:tgtEl>
                                          <p:spTgt spid="60"/>
                                        </p:tgtEl>
                                      </p:cBhvr>
                                    </p:animEffect>
                                  </p:childTnLst>
                                </p:cTn>
                              </p:par>
                            </p:childTnLst>
                          </p:cTn>
                        </p:par>
                      </p:childTnLst>
                    </p:cTn>
                  </p:par>
                </p:childTnLst>
              </p:cTn>
              <p:nextCondLst>
                <p:cond evt="onClick" delay="0">
                  <p:tgtEl>
                    <p:spTgt spid="88"/>
                  </p:tgtEl>
                </p:cond>
              </p:nextCondLst>
            </p:seq>
          </p:childTnLst>
        </p:cTn>
      </p:par>
    </p:tnLst>
    <p:bldLst>
      <p:bldP spid="36" grpId="0" animBg="1"/>
      <p:bldP spid="36" grpId="1" animBg="1"/>
      <p:bldP spid="36" grpId="2" animBg="1"/>
      <p:bldP spid="36" grpId="3" animBg="1"/>
      <p:bldP spid="36" grpId="4" animBg="1"/>
      <p:bldP spid="41" grpId="0" animBg="1"/>
      <p:bldP spid="41" grpId="1" animBg="1"/>
      <p:bldP spid="41" grpId="2" animBg="1"/>
      <p:bldP spid="41" grpId="3" animBg="1"/>
      <p:bldP spid="41" grpId="4" animBg="1"/>
      <p:bldP spid="45" grpId="0" animBg="1"/>
      <p:bldP spid="45" grpId="1" animBg="1"/>
      <p:bldP spid="45" grpId="2" animBg="1"/>
      <p:bldP spid="45" grpId="3" animBg="1"/>
      <p:bldP spid="45" grpId="4" animBg="1"/>
      <p:bldP spid="49" grpId="0" animBg="1"/>
      <p:bldP spid="49" grpId="1" animBg="1"/>
      <p:bldP spid="49" grpId="2" animBg="1"/>
      <p:bldP spid="49" grpId="3" animBg="1"/>
      <p:bldP spid="49" grpId="4" animBg="1"/>
      <p:bldP spid="53" grpId="0" animBg="1"/>
      <p:bldP spid="53" grpId="1" animBg="1"/>
      <p:bldP spid="53" grpId="2" animBg="1"/>
      <p:bldP spid="53" grpId="3" animBg="1"/>
      <p:bldP spid="53" grpId="4" animBg="1"/>
      <p:bldP spid="57" grpId="0" animBg="1"/>
      <p:bldP spid="57" grpId="1" animBg="1"/>
      <p:bldP spid="57" grpId="2" animBg="1"/>
      <p:bldP spid="57" grpId="3" animBg="1"/>
      <p:bldP spid="57" grpId="4" animBg="1"/>
      <p:bldP spid="37" grpId="0" animBg="1"/>
      <p:bldP spid="37" grpId="1" animBg="1"/>
      <p:bldP spid="37" grpId="2" animBg="1"/>
      <p:bldP spid="37" grpId="3" animBg="1"/>
      <p:bldP spid="37" grpId="4" animBg="1"/>
      <p:bldP spid="42" grpId="0" animBg="1"/>
      <p:bldP spid="42" grpId="1" animBg="1"/>
      <p:bldP spid="42" grpId="2" animBg="1"/>
      <p:bldP spid="42" grpId="3" animBg="1"/>
      <p:bldP spid="42" grpId="4" animBg="1"/>
      <p:bldP spid="46" grpId="0" animBg="1"/>
      <p:bldP spid="46" grpId="1" animBg="1"/>
      <p:bldP spid="46" grpId="2" animBg="1"/>
      <p:bldP spid="46" grpId="3" animBg="1"/>
      <p:bldP spid="46" grpId="4" animBg="1"/>
      <p:bldP spid="50" grpId="0" animBg="1"/>
      <p:bldP spid="50" grpId="1" animBg="1"/>
      <p:bldP spid="50" grpId="2" animBg="1"/>
      <p:bldP spid="50" grpId="3" animBg="1"/>
      <p:bldP spid="50" grpId="4" animBg="1"/>
      <p:bldP spid="54" grpId="0" animBg="1"/>
      <p:bldP spid="54" grpId="1" animBg="1"/>
      <p:bldP spid="54" grpId="2" animBg="1"/>
      <p:bldP spid="54" grpId="3" animBg="1"/>
      <p:bldP spid="54" grpId="4" animBg="1"/>
      <p:bldP spid="58" grpId="0" animBg="1"/>
      <p:bldP spid="58" grpId="1" animBg="1"/>
      <p:bldP spid="58" grpId="2" animBg="1"/>
      <p:bldP spid="58" grpId="3" animBg="1"/>
      <p:bldP spid="58" grpId="4" animBg="1"/>
      <p:bldP spid="38" grpId="0" animBg="1"/>
      <p:bldP spid="38" grpId="1" animBg="1"/>
      <p:bldP spid="38" grpId="2" animBg="1"/>
      <p:bldP spid="38" grpId="3" animBg="1"/>
      <p:bldP spid="38" grpId="4" animBg="1"/>
      <p:bldP spid="43" grpId="0" animBg="1"/>
      <p:bldP spid="43" grpId="1" animBg="1"/>
      <p:bldP spid="43" grpId="2" animBg="1"/>
      <p:bldP spid="43" grpId="3" animBg="1"/>
      <p:bldP spid="43" grpId="4" animBg="1"/>
      <p:bldP spid="47" grpId="0" animBg="1"/>
      <p:bldP spid="47" grpId="1" animBg="1"/>
      <p:bldP spid="47" grpId="2" animBg="1"/>
      <p:bldP spid="47" grpId="3" animBg="1"/>
      <p:bldP spid="47" grpId="4" animBg="1"/>
      <p:bldP spid="51" grpId="0" animBg="1"/>
      <p:bldP spid="51" grpId="1" animBg="1"/>
      <p:bldP spid="51" grpId="2" animBg="1"/>
      <p:bldP spid="51" grpId="3" animBg="1"/>
      <p:bldP spid="51" grpId="4" animBg="1"/>
      <p:bldP spid="55" grpId="0" animBg="1"/>
      <p:bldP spid="55" grpId="1" animBg="1"/>
      <p:bldP spid="55" grpId="2" animBg="1"/>
      <p:bldP spid="55" grpId="3" animBg="1"/>
      <p:bldP spid="55" grpId="4" animBg="1"/>
      <p:bldP spid="59" grpId="0" animBg="1"/>
      <p:bldP spid="59" grpId="1" animBg="1"/>
      <p:bldP spid="59" grpId="2" animBg="1"/>
      <p:bldP spid="59" grpId="3" animBg="1"/>
      <p:bldP spid="59" grpId="4" animBg="1"/>
      <p:bldP spid="39" grpId="0" animBg="1"/>
      <p:bldP spid="39" grpId="1" animBg="1"/>
      <p:bldP spid="39" grpId="2" animBg="1"/>
      <p:bldP spid="39" grpId="3" animBg="1"/>
      <p:bldP spid="39" grpId="4" animBg="1"/>
      <p:bldP spid="44" grpId="0" animBg="1"/>
      <p:bldP spid="44" grpId="1" animBg="1"/>
      <p:bldP spid="44" grpId="2" animBg="1"/>
      <p:bldP spid="44" grpId="3" animBg="1"/>
      <p:bldP spid="44" grpId="4" animBg="1"/>
      <p:bldP spid="48" grpId="0" animBg="1"/>
      <p:bldP spid="48" grpId="1" animBg="1"/>
      <p:bldP spid="48" grpId="2" animBg="1"/>
      <p:bldP spid="48" grpId="3" animBg="1"/>
      <p:bldP spid="48" grpId="4" animBg="1"/>
      <p:bldP spid="52" grpId="0" animBg="1"/>
      <p:bldP spid="52" grpId="1" animBg="1"/>
      <p:bldP spid="52" grpId="2" animBg="1"/>
      <p:bldP spid="52" grpId="3" animBg="1"/>
      <p:bldP spid="52" grpId="4" animBg="1"/>
      <p:bldP spid="56" grpId="0" animBg="1"/>
      <p:bldP spid="56" grpId="1" animBg="1"/>
      <p:bldP spid="56" grpId="2" animBg="1"/>
      <p:bldP spid="56" grpId="3" animBg="1"/>
      <p:bldP spid="56" grpId="4" animBg="1"/>
      <p:bldP spid="60" grpId="0" animBg="1"/>
      <p:bldP spid="60" grpId="1" animBg="1"/>
      <p:bldP spid="60" grpId="2" animBg="1"/>
      <p:bldP spid="60" grpId="3" animBg="1"/>
      <p:bldP spid="60" grpId="4"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Logo"/>
          <p:cNvGrpSpPr/>
          <p:nvPr/>
        </p:nvGrpSpPr>
        <p:grpSpPr>
          <a:xfrm>
            <a:off x="9839779" y="6436842"/>
            <a:ext cx="976721" cy="261610"/>
            <a:chOff x="5160900" y="6348338"/>
            <a:chExt cx="976721" cy="261610"/>
          </a:xfrm>
        </p:grpSpPr>
        <p:pic>
          <p:nvPicPr>
            <p:cNvPr id="14" name="TL"/>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60900" y="6389143"/>
              <a:ext cx="180000" cy="180000"/>
            </a:xfrm>
            <a:prstGeom prst="rect">
              <a:avLst/>
            </a:prstGeom>
          </p:spPr>
        </p:pic>
        <p:sp>
          <p:nvSpPr>
            <p:cNvPr id="15" name="tekhnologic"/>
            <p:cNvSpPr/>
            <p:nvPr/>
          </p:nvSpPr>
          <p:spPr>
            <a:xfrm>
              <a:off x="5287708" y="6348338"/>
              <a:ext cx="849913" cy="261610"/>
            </a:xfrm>
            <a:prstGeom prst="rect">
              <a:avLst/>
            </a:prstGeom>
            <a:noFill/>
          </p:spPr>
          <p:txBody>
            <a:bodyPr wrap="none" lIns="91440" tIns="45720" rIns="91440" bIns="45720">
              <a:spAutoFit/>
            </a:bodyPr>
            <a:lstStyle/>
            <a:p>
              <a:pPr algn="ctr"/>
              <a:r>
                <a:rPr lang="en-GB" altLang="ja-JP" sz="1100" b="0" cap="none" spc="0" dirty="0" err="1" smtClean="0">
                  <a:ln w="0"/>
                  <a:solidFill>
                    <a:srgbClr val="27519D"/>
                  </a:solidFill>
                </a:rPr>
                <a:t>tekhnologic</a:t>
              </a:r>
              <a:endParaRPr lang="ja-JP" altLang="en-US" sz="1100" b="0" cap="none" spc="0" dirty="0">
                <a:ln w="0"/>
                <a:solidFill>
                  <a:srgbClr val="27519D"/>
                </a:solidFill>
              </a:endParaRPr>
            </a:p>
          </p:txBody>
        </p:sp>
      </p:grpSp>
      <p:sp>
        <p:nvSpPr>
          <p:cNvPr id="33" name="Title"/>
          <p:cNvSpPr/>
          <p:nvPr/>
        </p:nvSpPr>
        <p:spPr>
          <a:xfrm>
            <a:off x="0" y="22481"/>
            <a:ext cx="12192000" cy="707886"/>
          </a:xfrm>
          <a:prstGeom prst="rect">
            <a:avLst/>
          </a:prstGeom>
          <a:noFill/>
        </p:spPr>
        <p:txBody>
          <a:bodyPr wrap="square" lIns="91440" tIns="45720" rIns="91440" bIns="45720">
            <a:spAutoFit/>
          </a:bodyPr>
          <a:lstStyle/>
          <a:p>
            <a:pPr algn="ct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Enter your title here</a:t>
            </a:r>
            <a:endParaRPr lang="ja-JP" altLang="en-US" sz="4000" b="1" cap="none" spc="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2" name="Hide All Button"/>
          <p:cNvSpPr/>
          <p:nvPr/>
        </p:nvSpPr>
        <p:spPr>
          <a:xfrm>
            <a:off x="1375500" y="6389143"/>
            <a:ext cx="1440000" cy="360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Hide All</a:t>
            </a:r>
            <a:endParaRPr lang="en-GB" sz="2000" dirty="0"/>
          </a:p>
        </p:txBody>
      </p:sp>
      <p:sp>
        <p:nvSpPr>
          <p:cNvPr id="88" name="Show All Button"/>
          <p:cNvSpPr/>
          <p:nvPr/>
        </p:nvSpPr>
        <p:spPr>
          <a:xfrm>
            <a:off x="2975700" y="6387648"/>
            <a:ext cx="1440000" cy="359999"/>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Show All</a:t>
            </a:r>
            <a:endParaRPr lang="en-GB" dirty="0"/>
          </a:p>
        </p:txBody>
      </p:sp>
      <p:sp>
        <p:nvSpPr>
          <p:cNvPr id="4" name="Card 1"/>
          <p:cNvSpPr/>
          <p:nvPr/>
        </p:nvSpPr>
        <p:spPr>
          <a:xfrm>
            <a:off x="1375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8" name="Card 2"/>
          <p:cNvSpPr/>
          <p:nvPr/>
        </p:nvSpPr>
        <p:spPr>
          <a:xfrm>
            <a:off x="2975700" y="765315"/>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6" name="Card 3"/>
          <p:cNvSpPr/>
          <p:nvPr/>
        </p:nvSpPr>
        <p:spPr>
          <a:xfrm>
            <a:off x="45759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0" name="Card 4"/>
          <p:cNvSpPr/>
          <p:nvPr/>
        </p:nvSpPr>
        <p:spPr>
          <a:xfrm>
            <a:off x="61761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4" name="Card 5"/>
          <p:cNvSpPr/>
          <p:nvPr/>
        </p:nvSpPr>
        <p:spPr>
          <a:xfrm>
            <a:off x="7776300" y="765315"/>
            <a:ext cx="1440000" cy="1098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8" name="Card 6"/>
          <p:cNvSpPr/>
          <p:nvPr/>
        </p:nvSpPr>
        <p:spPr>
          <a:xfrm>
            <a:off x="9376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5" name="Card 7"/>
          <p:cNvSpPr/>
          <p:nvPr/>
        </p:nvSpPr>
        <p:spPr>
          <a:xfrm>
            <a:off x="1375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9" name="Card 8"/>
          <p:cNvSpPr/>
          <p:nvPr/>
        </p:nvSpPr>
        <p:spPr>
          <a:xfrm>
            <a:off x="29757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7" name="Card 9"/>
          <p:cNvSpPr/>
          <p:nvPr/>
        </p:nvSpPr>
        <p:spPr>
          <a:xfrm>
            <a:off x="45759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1" name="Card 10"/>
          <p:cNvSpPr/>
          <p:nvPr/>
        </p:nvSpPr>
        <p:spPr>
          <a:xfrm>
            <a:off x="61761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5" name="Card 11"/>
          <p:cNvSpPr/>
          <p:nvPr/>
        </p:nvSpPr>
        <p:spPr>
          <a:xfrm>
            <a:off x="77763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9" name="Card 12"/>
          <p:cNvSpPr/>
          <p:nvPr/>
        </p:nvSpPr>
        <p:spPr>
          <a:xfrm>
            <a:off x="9376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6" name="Card 13"/>
          <p:cNvSpPr/>
          <p:nvPr/>
        </p:nvSpPr>
        <p:spPr>
          <a:xfrm>
            <a:off x="1375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0" name="Card 14"/>
          <p:cNvSpPr/>
          <p:nvPr/>
        </p:nvSpPr>
        <p:spPr>
          <a:xfrm>
            <a:off x="29757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8" name="Card 15"/>
          <p:cNvSpPr/>
          <p:nvPr/>
        </p:nvSpPr>
        <p:spPr>
          <a:xfrm>
            <a:off x="45759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2" name="Card 16"/>
          <p:cNvSpPr/>
          <p:nvPr/>
        </p:nvSpPr>
        <p:spPr>
          <a:xfrm>
            <a:off x="61761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6" name="Card 17"/>
          <p:cNvSpPr/>
          <p:nvPr/>
        </p:nvSpPr>
        <p:spPr>
          <a:xfrm>
            <a:off x="77763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0" name="Card 18"/>
          <p:cNvSpPr/>
          <p:nvPr/>
        </p:nvSpPr>
        <p:spPr>
          <a:xfrm>
            <a:off x="9376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7" name="Card 19"/>
          <p:cNvSpPr/>
          <p:nvPr/>
        </p:nvSpPr>
        <p:spPr>
          <a:xfrm>
            <a:off x="1375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1" name="Card 20"/>
          <p:cNvSpPr/>
          <p:nvPr/>
        </p:nvSpPr>
        <p:spPr>
          <a:xfrm>
            <a:off x="29757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9" name="Card 21"/>
          <p:cNvSpPr/>
          <p:nvPr/>
        </p:nvSpPr>
        <p:spPr>
          <a:xfrm>
            <a:off x="45759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3" name="Card 22"/>
          <p:cNvSpPr/>
          <p:nvPr/>
        </p:nvSpPr>
        <p:spPr>
          <a:xfrm>
            <a:off x="61761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7" name="Card 23"/>
          <p:cNvSpPr/>
          <p:nvPr/>
        </p:nvSpPr>
        <p:spPr>
          <a:xfrm>
            <a:off x="77763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1" name="Card 24"/>
          <p:cNvSpPr/>
          <p:nvPr/>
        </p:nvSpPr>
        <p:spPr>
          <a:xfrm>
            <a:off x="9376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64" name="Card 1 Banner"/>
          <p:cNvSpPr/>
          <p:nvPr/>
        </p:nvSpPr>
        <p:spPr>
          <a:xfrm>
            <a:off x="1375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5" name="Card 2 Banner"/>
          <p:cNvSpPr/>
          <p:nvPr/>
        </p:nvSpPr>
        <p:spPr>
          <a:xfrm>
            <a:off x="29757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6" name="Card 3 Banner"/>
          <p:cNvSpPr/>
          <p:nvPr/>
        </p:nvSpPr>
        <p:spPr>
          <a:xfrm>
            <a:off x="45759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7" name="Card 4 Banner"/>
          <p:cNvSpPr/>
          <p:nvPr/>
        </p:nvSpPr>
        <p:spPr>
          <a:xfrm>
            <a:off x="61761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8" name="Card 5 Banner"/>
          <p:cNvSpPr/>
          <p:nvPr/>
        </p:nvSpPr>
        <p:spPr>
          <a:xfrm>
            <a:off x="7776300" y="1864108"/>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9" name="Card 6 Banner"/>
          <p:cNvSpPr/>
          <p:nvPr/>
        </p:nvSpPr>
        <p:spPr>
          <a:xfrm>
            <a:off x="9376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0" name="Card 7 Banner"/>
          <p:cNvSpPr/>
          <p:nvPr/>
        </p:nvSpPr>
        <p:spPr>
          <a:xfrm>
            <a:off x="1375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1" name="Card 8 Banner"/>
          <p:cNvSpPr/>
          <p:nvPr/>
        </p:nvSpPr>
        <p:spPr>
          <a:xfrm>
            <a:off x="29757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2" name="Card 9 Banner"/>
          <p:cNvSpPr/>
          <p:nvPr/>
        </p:nvSpPr>
        <p:spPr>
          <a:xfrm>
            <a:off x="45759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3" name="Card 10 Banner"/>
          <p:cNvSpPr/>
          <p:nvPr/>
        </p:nvSpPr>
        <p:spPr>
          <a:xfrm>
            <a:off x="61761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4" name="Card 11 Banner"/>
          <p:cNvSpPr/>
          <p:nvPr/>
        </p:nvSpPr>
        <p:spPr>
          <a:xfrm>
            <a:off x="77763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5" name="Card 12 Banner"/>
          <p:cNvSpPr/>
          <p:nvPr/>
        </p:nvSpPr>
        <p:spPr>
          <a:xfrm>
            <a:off x="9376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6" name="Card 13 Banner"/>
          <p:cNvSpPr/>
          <p:nvPr/>
        </p:nvSpPr>
        <p:spPr>
          <a:xfrm>
            <a:off x="13755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7" name="Card 14 Banner"/>
          <p:cNvSpPr/>
          <p:nvPr/>
        </p:nvSpPr>
        <p:spPr>
          <a:xfrm>
            <a:off x="29757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8" name="Card 15 Banner"/>
          <p:cNvSpPr/>
          <p:nvPr/>
        </p:nvSpPr>
        <p:spPr>
          <a:xfrm>
            <a:off x="45759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9" name="Card 16 Banner"/>
          <p:cNvSpPr/>
          <p:nvPr/>
        </p:nvSpPr>
        <p:spPr>
          <a:xfrm>
            <a:off x="61761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0" name="Card 17 Banner"/>
          <p:cNvSpPr/>
          <p:nvPr/>
        </p:nvSpPr>
        <p:spPr>
          <a:xfrm>
            <a:off x="77763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1" name="Card 18 Banner"/>
          <p:cNvSpPr/>
          <p:nvPr/>
        </p:nvSpPr>
        <p:spPr>
          <a:xfrm>
            <a:off x="93765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2" name="Card 19 Banner"/>
          <p:cNvSpPr/>
          <p:nvPr/>
        </p:nvSpPr>
        <p:spPr>
          <a:xfrm>
            <a:off x="1375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3" name="Card 20 Banner"/>
          <p:cNvSpPr/>
          <p:nvPr/>
        </p:nvSpPr>
        <p:spPr>
          <a:xfrm>
            <a:off x="29757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4" name="Card 21 Banner"/>
          <p:cNvSpPr/>
          <p:nvPr/>
        </p:nvSpPr>
        <p:spPr>
          <a:xfrm>
            <a:off x="45759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5" name="Card 22 Banner"/>
          <p:cNvSpPr/>
          <p:nvPr/>
        </p:nvSpPr>
        <p:spPr>
          <a:xfrm>
            <a:off x="61761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6" name="Card 23 Banner"/>
          <p:cNvSpPr/>
          <p:nvPr/>
        </p:nvSpPr>
        <p:spPr>
          <a:xfrm>
            <a:off x="77763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7" name="Card 24 Banner"/>
          <p:cNvSpPr/>
          <p:nvPr/>
        </p:nvSpPr>
        <p:spPr>
          <a:xfrm>
            <a:off x="9376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36" name="Number 1"/>
          <p:cNvSpPr/>
          <p:nvPr/>
        </p:nvSpPr>
        <p:spPr>
          <a:xfrm>
            <a:off x="1375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a:t>
            </a:r>
            <a:endParaRPr lang="en-GB" sz="6000" dirty="0">
              <a:cs typeface="Arial" panose="020B0604020202020204" pitchFamily="34" charset="0"/>
            </a:endParaRPr>
          </a:p>
        </p:txBody>
      </p:sp>
      <p:sp>
        <p:nvSpPr>
          <p:cNvPr id="41" name="Number 2"/>
          <p:cNvSpPr/>
          <p:nvPr/>
        </p:nvSpPr>
        <p:spPr>
          <a:xfrm>
            <a:off x="29757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a:t>
            </a:r>
            <a:endParaRPr lang="en-GB" sz="6000" dirty="0">
              <a:cs typeface="Arial" panose="020B0604020202020204" pitchFamily="34" charset="0"/>
            </a:endParaRPr>
          </a:p>
        </p:txBody>
      </p:sp>
      <p:sp>
        <p:nvSpPr>
          <p:cNvPr id="45" name="Number 3"/>
          <p:cNvSpPr/>
          <p:nvPr/>
        </p:nvSpPr>
        <p:spPr>
          <a:xfrm>
            <a:off x="45759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3</a:t>
            </a:r>
            <a:endParaRPr lang="en-GB" sz="6000" dirty="0">
              <a:cs typeface="Arial" panose="020B0604020202020204" pitchFamily="34" charset="0"/>
            </a:endParaRPr>
          </a:p>
        </p:txBody>
      </p:sp>
      <p:sp>
        <p:nvSpPr>
          <p:cNvPr id="49" name="Number 4"/>
          <p:cNvSpPr/>
          <p:nvPr/>
        </p:nvSpPr>
        <p:spPr>
          <a:xfrm>
            <a:off x="61761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4</a:t>
            </a:r>
            <a:endParaRPr lang="en-GB" sz="6000" dirty="0">
              <a:cs typeface="Arial" panose="020B0604020202020204" pitchFamily="34" charset="0"/>
            </a:endParaRPr>
          </a:p>
        </p:txBody>
      </p:sp>
      <p:sp>
        <p:nvSpPr>
          <p:cNvPr id="53" name="Number 5"/>
          <p:cNvSpPr/>
          <p:nvPr/>
        </p:nvSpPr>
        <p:spPr>
          <a:xfrm>
            <a:off x="77763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5</a:t>
            </a:r>
            <a:endParaRPr lang="en-GB" sz="6000" dirty="0">
              <a:cs typeface="Arial" panose="020B0604020202020204" pitchFamily="34" charset="0"/>
            </a:endParaRPr>
          </a:p>
        </p:txBody>
      </p:sp>
      <p:sp>
        <p:nvSpPr>
          <p:cNvPr id="57" name="Number 6"/>
          <p:cNvSpPr/>
          <p:nvPr/>
        </p:nvSpPr>
        <p:spPr>
          <a:xfrm>
            <a:off x="9376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6</a:t>
            </a:r>
            <a:endParaRPr lang="en-GB" sz="6000" dirty="0">
              <a:cs typeface="Arial" panose="020B0604020202020204" pitchFamily="34" charset="0"/>
            </a:endParaRPr>
          </a:p>
        </p:txBody>
      </p:sp>
      <p:sp>
        <p:nvSpPr>
          <p:cNvPr id="37" name="Number 7"/>
          <p:cNvSpPr/>
          <p:nvPr/>
        </p:nvSpPr>
        <p:spPr>
          <a:xfrm>
            <a:off x="1375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7</a:t>
            </a:r>
            <a:endParaRPr lang="en-GB" sz="6000" dirty="0">
              <a:cs typeface="Arial" panose="020B0604020202020204" pitchFamily="34" charset="0"/>
            </a:endParaRPr>
          </a:p>
        </p:txBody>
      </p:sp>
      <p:sp>
        <p:nvSpPr>
          <p:cNvPr id="42" name="Number 8"/>
          <p:cNvSpPr/>
          <p:nvPr/>
        </p:nvSpPr>
        <p:spPr>
          <a:xfrm>
            <a:off x="29757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8</a:t>
            </a:r>
            <a:endParaRPr lang="en-GB" sz="6000" dirty="0">
              <a:cs typeface="Arial" panose="020B0604020202020204" pitchFamily="34" charset="0"/>
            </a:endParaRPr>
          </a:p>
        </p:txBody>
      </p:sp>
      <p:sp>
        <p:nvSpPr>
          <p:cNvPr id="46" name="Number 9"/>
          <p:cNvSpPr/>
          <p:nvPr/>
        </p:nvSpPr>
        <p:spPr>
          <a:xfrm>
            <a:off x="45759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9</a:t>
            </a:r>
            <a:endParaRPr lang="en-GB" sz="6000" dirty="0">
              <a:cs typeface="Arial" panose="020B0604020202020204" pitchFamily="34" charset="0"/>
            </a:endParaRPr>
          </a:p>
        </p:txBody>
      </p:sp>
      <p:sp>
        <p:nvSpPr>
          <p:cNvPr id="50" name="Number 10"/>
          <p:cNvSpPr/>
          <p:nvPr/>
        </p:nvSpPr>
        <p:spPr>
          <a:xfrm>
            <a:off x="61761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10</a:t>
            </a:r>
            <a:endParaRPr lang="en-GB" sz="6000" dirty="0">
              <a:cs typeface="Arial" panose="020B0604020202020204" pitchFamily="34" charset="0"/>
            </a:endParaRPr>
          </a:p>
        </p:txBody>
      </p:sp>
      <p:sp>
        <p:nvSpPr>
          <p:cNvPr id="54" name="Number 11"/>
          <p:cNvSpPr/>
          <p:nvPr/>
        </p:nvSpPr>
        <p:spPr>
          <a:xfrm>
            <a:off x="77763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11</a:t>
            </a:r>
            <a:endParaRPr lang="en-GB" sz="6000" dirty="0">
              <a:cs typeface="Arial" panose="020B0604020202020204" pitchFamily="34" charset="0"/>
            </a:endParaRPr>
          </a:p>
        </p:txBody>
      </p:sp>
      <p:sp>
        <p:nvSpPr>
          <p:cNvPr id="58" name="Number 12"/>
          <p:cNvSpPr/>
          <p:nvPr/>
        </p:nvSpPr>
        <p:spPr>
          <a:xfrm>
            <a:off x="9376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12</a:t>
            </a:r>
            <a:endParaRPr lang="en-GB" sz="6000" dirty="0">
              <a:cs typeface="Arial" panose="020B0604020202020204" pitchFamily="34" charset="0"/>
            </a:endParaRPr>
          </a:p>
        </p:txBody>
      </p:sp>
      <p:sp>
        <p:nvSpPr>
          <p:cNvPr id="38" name="Number 13"/>
          <p:cNvSpPr/>
          <p:nvPr/>
        </p:nvSpPr>
        <p:spPr>
          <a:xfrm>
            <a:off x="1375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13</a:t>
            </a:r>
            <a:endParaRPr lang="en-GB" sz="6000" dirty="0">
              <a:cs typeface="Arial" panose="020B0604020202020204" pitchFamily="34" charset="0"/>
            </a:endParaRPr>
          </a:p>
        </p:txBody>
      </p:sp>
      <p:sp>
        <p:nvSpPr>
          <p:cNvPr id="43" name="Number 14"/>
          <p:cNvSpPr/>
          <p:nvPr/>
        </p:nvSpPr>
        <p:spPr>
          <a:xfrm>
            <a:off x="29757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14</a:t>
            </a:r>
            <a:endParaRPr lang="en-GB" sz="6000" dirty="0">
              <a:cs typeface="Arial" panose="020B0604020202020204" pitchFamily="34" charset="0"/>
            </a:endParaRPr>
          </a:p>
        </p:txBody>
      </p:sp>
      <p:sp>
        <p:nvSpPr>
          <p:cNvPr id="47" name="Number 15"/>
          <p:cNvSpPr/>
          <p:nvPr/>
        </p:nvSpPr>
        <p:spPr>
          <a:xfrm>
            <a:off x="45759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15</a:t>
            </a:r>
            <a:endParaRPr lang="en-GB" sz="6000" dirty="0">
              <a:cs typeface="Arial" panose="020B0604020202020204" pitchFamily="34" charset="0"/>
            </a:endParaRPr>
          </a:p>
        </p:txBody>
      </p:sp>
      <p:sp>
        <p:nvSpPr>
          <p:cNvPr id="51" name="Number 16"/>
          <p:cNvSpPr/>
          <p:nvPr/>
        </p:nvSpPr>
        <p:spPr>
          <a:xfrm>
            <a:off x="61761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16</a:t>
            </a:r>
            <a:endParaRPr lang="en-GB" sz="6000" dirty="0">
              <a:cs typeface="Arial" panose="020B0604020202020204" pitchFamily="34" charset="0"/>
            </a:endParaRPr>
          </a:p>
        </p:txBody>
      </p:sp>
      <p:sp>
        <p:nvSpPr>
          <p:cNvPr id="55" name="Number 17"/>
          <p:cNvSpPr/>
          <p:nvPr/>
        </p:nvSpPr>
        <p:spPr>
          <a:xfrm>
            <a:off x="77763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17</a:t>
            </a:r>
            <a:endParaRPr lang="en-GB" sz="6000" dirty="0">
              <a:cs typeface="Arial" panose="020B0604020202020204" pitchFamily="34" charset="0"/>
            </a:endParaRPr>
          </a:p>
        </p:txBody>
      </p:sp>
      <p:sp>
        <p:nvSpPr>
          <p:cNvPr id="59" name="Number 18"/>
          <p:cNvSpPr/>
          <p:nvPr/>
        </p:nvSpPr>
        <p:spPr>
          <a:xfrm>
            <a:off x="9376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18</a:t>
            </a:r>
            <a:endParaRPr lang="en-GB" sz="6000" dirty="0">
              <a:cs typeface="Arial" panose="020B0604020202020204" pitchFamily="34" charset="0"/>
            </a:endParaRPr>
          </a:p>
        </p:txBody>
      </p:sp>
      <p:sp>
        <p:nvSpPr>
          <p:cNvPr id="39" name="Number 19"/>
          <p:cNvSpPr/>
          <p:nvPr/>
        </p:nvSpPr>
        <p:spPr>
          <a:xfrm>
            <a:off x="1375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19</a:t>
            </a:r>
            <a:endParaRPr lang="en-GB" sz="6000" dirty="0">
              <a:cs typeface="Arial" panose="020B0604020202020204" pitchFamily="34" charset="0"/>
            </a:endParaRPr>
          </a:p>
        </p:txBody>
      </p:sp>
      <p:sp>
        <p:nvSpPr>
          <p:cNvPr id="44" name="Number 20"/>
          <p:cNvSpPr/>
          <p:nvPr/>
        </p:nvSpPr>
        <p:spPr>
          <a:xfrm>
            <a:off x="29757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20</a:t>
            </a:r>
            <a:endParaRPr lang="en-GB" sz="6000" dirty="0">
              <a:cs typeface="Arial" panose="020B0604020202020204" pitchFamily="34" charset="0"/>
            </a:endParaRPr>
          </a:p>
        </p:txBody>
      </p:sp>
      <p:sp>
        <p:nvSpPr>
          <p:cNvPr id="48" name="Number 21"/>
          <p:cNvSpPr/>
          <p:nvPr/>
        </p:nvSpPr>
        <p:spPr>
          <a:xfrm>
            <a:off x="45759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21</a:t>
            </a:r>
            <a:endParaRPr lang="en-GB" sz="6000" dirty="0">
              <a:cs typeface="Arial" panose="020B0604020202020204" pitchFamily="34" charset="0"/>
            </a:endParaRPr>
          </a:p>
        </p:txBody>
      </p:sp>
      <p:sp>
        <p:nvSpPr>
          <p:cNvPr id="52" name="Number 22"/>
          <p:cNvSpPr/>
          <p:nvPr/>
        </p:nvSpPr>
        <p:spPr>
          <a:xfrm>
            <a:off x="61761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22</a:t>
            </a:r>
            <a:endParaRPr lang="en-GB" sz="6000" dirty="0">
              <a:cs typeface="Arial" panose="020B0604020202020204" pitchFamily="34" charset="0"/>
            </a:endParaRPr>
          </a:p>
        </p:txBody>
      </p:sp>
      <p:sp>
        <p:nvSpPr>
          <p:cNvPr id="56" name="Number 23"/>
          <p:cNvSpPr/>
          <p:nvPr/>
        </p:nvSpPr>
        <p:spPr>
          <a:xfrm>
            <a:off x="77763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23</a:t>
            </a:r>
            <a:endParaRPr lang="en-GB" sz="6000" dirty="0">
              <a:cs typeface="Arial" panose="020B0604020202020204" pitchFamily="34" charset="0"/>
            </a:endParaRPr>
          </a:p>
        </p:txBody>
      </p:sp>
      <p:sp>
        <p:nvSpPr>
          <p:cNvPr id="60" name="Number 24"/>
          <p:cNvSpPr/>
          <p:nvPr/>
        </p:nvSpPr>
        <p:spPr>
          <a:xfrm>
            <a:off x="9376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24</a:t>
            </a:r>
            <a:endParaRPr lang="en-GB" sz="6000" dirty="0">
              <a:cs typeface="Arial" panose="020B0604020202020204" pitchFamily="34" charset="0"/>
            </a:endParaRPr>
          </a:p>
        </p:txBody>
      </p:sp>
    </p:spTree>
    <p:extLst>
      <p:ext uri="{BB962C8B-B14F-4D97-AF65-F5344CB8AC3E}">
        <p14:creationId xmlns:p14="http://schemas.microsoft.com/office/powerpoint/2010/main" val="37573986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subTnLst>
                                    <p:audio>
                                      <p:cMediaNode vol="21000">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4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subTnLst>
                                    <p:audio>
                                      <p:cMediaNode vol="21000">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subTnLst>
                                    <p:audio>
                                      <p:cMediaNode vol="21000">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5"/>
                  </p:tgtEl>
                </p:cond>
              </p:nextCondLst>
            </p:seq>
            <p:seq concurrent="1" nextAc="seek">
              <p:cTn id="20" restart="whenNotActive" fill="hold" evtFilter="cancelBubble" nodeType="interactiveSeq">
                <p:stCondLst>
                  <p:cond evt="onClick" delay="0">
                    <p:tgtEl>
                      <p:spTgt spid="4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subTnLst>
                                    <p:audio>
                                      <p:cMediaNode vol="21000">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9"/>
                  </p:tgtEl>
                </p:cond>
              </p:nextCondLst>
            </p:seq>
            <p:seq concurrent="1" nextAc="seek">
              <p:cTn id="26" restart="whenNotActive" fill="hold" evtFilter="cancelBubble" nodeType="interactiveSeq">
                <p:stCondLst>
                  <p:cond evt="onClick" delay="0">
                    <p:tgtEl>
                      <p:spTgt spid="5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3"/>
                                        </p:tgtEl>
                                      </p:cBhvr>
                                    </p:animEffect>
                                    <p:set>
                                      <p:cBhvr>
                                        <p:cTn id="31" dur="1" fill="hold">
                                          <p:stCondLst>
                                            <p:cond delay="499"/>
                                          </p:stCondLst>
                                        </p:cTn>
                                        <p:tgtEl>
                                          <p:spTgt spid="53"/>
                                        </p:tgtEl>
                                        <p:attrNameLst>
                                          <p:attrName>style.visibility</p:attrName>
                                        </p:attrNameLst>
                                      </p:cBhvr>
                                      <p:to>
                                        <p:strVal val="hidden"/>
                                      </p:to>
                                    </p:set>
                                  </p:childTnLst>
                                  <p:subTnLst>
                                    <p:audio>
                                      <p:cMediaNode vol="21000">
                                        <p:cTn display="0" masterRel="sameClick">
                                          <p:stCondLst>
                                            <p:cond evt="begin" delay="0">
                                              <p:tn val="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3"/>
                  </p:tgtEl>
                </p:cond>
              </p:nextCondLst>
            </p:seq>
            <p:seq concurrent="1" nextAc="seek">
              <p:cTn id="32" restart="whenNotActive" fill="hold" evtFilter="cancelBubble" nodeType="interactiveSeq">
                <p:stCondLst>
                  <p:cond evt="onClick" delay="0">
                    <p:tgtEl>
                      <p:spTgt spid="5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7"/>
                                        </p:tgtEl>
                                      </p:cBhvr>
                                    </p:animEffect>
                                    <p:set>
                                      <p:cBhvr>
                                        <p:cTn id="37" dur="1" fill="hold">
                                          <p:stCondLst>
                                            <p:cond delay="499"/>
                                          </p:stCondLst>
                                        </p:cTn>
                                        <p:tgtEl>
                                          <p:spTgt spid="57"/>
                                        </p:tgtEl>
                                        <p:attrNameLst>
                                          <p:attrName>style.visibility</p:attrName>
                                        </p:attrNameLst>
                                      </p:cBhvr>
                                      <p:to>
                                        <p:strVal val="hidden"/>
                                      </p:to>
                                    </p:set>
                                  </p:childTnLst>
                                  <p:subTnLst>
                                    <p:audio>
                                      <p:cMediaNode vol="21000">
                                        <p:cTn display="0" masterRel="sameClick">
                                          <p:stCondLst>
                                            <p:cond evt="begin" delay="0">
                                              <p:tn val="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7"/>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subTnLst>
                                    <p:audio>
                                      <p:cMediaNode vol="21000">
                                        <p:cTn display="0" masterRel="sameClick">
                                          <p:stCondLst>
                                            <p:cond evt="begin" delay="0">
                                              <p:tn val="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subTnLst>
                                    <p:audio>
                                      <p:cMediaNode vol="21000">
                                        <p:cTn display="0" masterRel="sameClick">
                                          <p:stCondLst>
                                            <p:cond evt="begin" delay="0">
                                              <p:tn val="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2"/>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subTnLst>
                                    <p:audio>
                                      <p:cMediaNode vol="21000">
                                        <p:cTn display="0" masterRel="sameClick">
                                          <p:stCondLst>
                                            <p:cond evt="begin" delay="0">
                                              <p:tn val="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50"/>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50"/>
                                        </p:tgtEl>
                                      </p:cBhvr>
                                    </p:animEffect>
                                    <p:set>
                                      <p:cBhvr>
                                        <p:cTn id="61" dur="1" fill="hold">
                                          <p:stCondLst>
                                            <p:cond delay="499"/>
                                          </p:stCondLst>
                                        </p:cTn>
                                        <p:tgtEl>
                                          <p:spTgt spid="50"/>
                                        </p:tgtEl>
                                        <p:attrNameLst>
                                          <p:attrName>style.visibility</p:attrName>
                                        </p:attrNameLst>
                                      </p:cBhvr>
                                      <p:to>
                                        <p:strVal val="hidden"/>
                                      </p:to>
                                    </p:set>
                                  </p:childTnLst>
                                  <p:subTnLst>
                                    <p:audio>
                                      <p:cMediaNode vol="21000">
                                        <p:cTn display="0" masterRel="sameClick">
                                          <p:stCondLst>
                                            <p:cond evt="begin" delay="0">
                                              <p:tn val="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0"/>
                  </p:tgtEl>
                </p:cond>
              </p:nextCondLst>
            </p:seq>
            <p:seq concurrent="1" nextAc="seek">
              <p:cTn id="62" restart="whenNotActive" fill="hold" evtFilter="cancelBubble" nodeType="interactiveSeq">
                <p:stCondLst>
                  <p:cond evt="onClick" delay="0">
                    <p:tgtEl>
                      <p:spTgt spid="5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54"/>
                                        </p:tgtEl>
                                      </p:cBhvr>
                                    </p:animEffect>
                                    <p:set>
                                      <p:cBhvr>
                                        <p:cTn id="67" dur="1" fill="hold">
                                          <p:stCondLst>
                                            <p:cond delay="499"/>
                                          </p:stCondLst>
                                        </p:cTn>
                                        <p:tgtEl>
                                          <p:spTgt spid="54"/>
                                        </p:tgtEl>
                                        <p:attrNameLst>
                                          <p:attrName>style.visibility</p:attrName>
                                        </p:attrNameLst>
                                      </p:cBhvr>
                                      <p:to>
                                        <p:strVal val="hidden"/>
                                      </p:to>
                                    </p:set>
                                  </p:childTnLst>
                                  <p:subTnLst>
                                    <p:audio>
                                      <p:cMediaNode vol="21000">
                                        <p:cTn display="0" masterRel="sameClick">
                                          <p:stCondLst>
                                            <p:cond evt="begin" delay="0">
                                              <p:tn val="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4"/>
                  </p:tgtEl>
                </p:cond>
              </p:nextCondLst>
            </p:seq>
            <p:seq concurrent="1" nextAc="seek">
              <p:cTn id="68" restart="whenNotActive" fill="hold" evtFilter="cancelBubble" nodeType="interactiveSeq">
                <p:stCondLst>
                  <p:cond evt="onClick" delay="0">
                    <p:tgtEl>
                      <p:spTgt spid="5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58"/>
                                        </p:tgtEl>
                                      </p:cBhvr>
                                    </p:animEffect>
                                    <p:set>
                                      <p:cBhvr>
                                        <p:cTn id="73" dur="1" fill="hold">
                                          <p:stCondLst>
                                            <p:cond delay="499"/>
                                          </p:stCondLst>
                                        </p:cTn>
                                        <p:tgtEl>
                                          <p:spTgt spid="58"/>
                                        </p:tgtEl>
                                        <p:attrNameLst>
                                          <p:attrName>style.visibility</p:attrName>
                                        </p:attrNameLst>
                                      </p:cBhvr>
                                      <p:to>
                                        <p:strVal val="hidden"/>
                                      </p:to>
                                    </p:set>
                                  </p:childTnLst>
                                  <p:subTnLst>
                                    <p:audio>
                                      <p:cMediaNode vol="21000">
                                        <p:cTn display="0" masterRel="sameClick">
                                          <p:stCondLst>
                                            <p:cond evt="begin" delay="0">
                                              <p:tn val="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8"/>
                  </p:tgtEl>
                </p:cond>
              </p:nextCondLst>
            </p:seq>
            <p:seq concurrent="1" nextAc="seek">
              <p:cTn id="74" restart="whenNotActive" fill="hold" evtFilter="cancelBubble" nodeType="interactiveSeq">
                <p:stCondLst>
                  <p:cond evt="onClick" delay="0">
                    <p:tgtEl>
                      <p:spTgt spid="38"/>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subTnLst>
                                    <p:audio>
                                      <p:cMediaNode vol="21000">
                                        <p:cTn display="0" masterRel="sameClick">
                                          <p:stCondLst>
                                            <p:cond evt="begin" delay="0">
                                              <p:tn val="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8"/>
                  </p:tgtEl>
                </p:cond>
              </p:nextCondLst>
            </p:seq>
            <p:seq concurrent="1" nextAc="seek">
              <p:cTn id="80" restart="whenNotActive" fill="hold" evtFilter="cancelBubble" nodeType="interactiveSeq">
                <p:stCondLst>
                  <p:cond evt="onClick" delay="0">
                    <p:tgtEl>
                      <p:spTgt spid="43"/>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subTnLst>
                                    <p:audio>
                                      <p:cMediaNode vol="21000">
                                        <p:cTn display="0" masterRel="sameClick">
                                          <p:stCondLst>
                                            <p:cond evt="begin" delay="0">
                                              <p:tn val="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3"/>
                  </p:tgtEl>
                </p:cond>
              </p:nextCondLst>
            </p:seq>
            <p:seq concurrent="1" nextAc="seek">
              <p:cTn id="86" restart="whenNotActive" fill="hold" evtFilter="cancelBubble" nodeType="interactiveSeq">
                <p:stCondLst>
                  <p:cond evt="onClick" delay="0">
                    <p:tgtEl>
                      <p:spTgt spid="4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subTnLst>
                                    <p:audio>
                                      <p:cMediaNode vol="21000">
                                        <p:cTn display="0" masterRel="sameClick">
                                          <p:stCondLst>
                                            <p:cond evt="begin" delay="0">
                                              <p:tn val="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7"/>
                  </p:tgtEl>
                </p:cond>
              </p:nextCondLst>
            </p:seq>
            <p:seq concurrent="1" nextAc="seek">
              <p:cTn id="92" restart="whenNotActive" fill="hold" evtFilter="cancelBubble" nodeType="interactiveSeq">
                <p:stCondLst>
                  <p:cond evt="onClick" delay="0">
                    <p:tgtEl>
                      <p:spTgt spid="51"/>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1"/>
                                        </p:tgtEl>
                                      </p:cBhvr>
                                    </p:animEffect>
                                    <p:set>
                                      <p:cBhvr>
                                        <p:cTn id="97" dur="1" fill="hold">
                                          <p:stCondLst>
                                            <p:cond delay="499"/>
                                          </p:stCondLst>
                                        </p:cTn>
                                        <p:tgtEl>
                                          <p:spTgt spid="51"/>
                                        </p:tgtEl>
                                        <p:attrNameLst>
                                          <p:attrName>style.visibility</p:attrName>
                                        </p:attrNameLst>
                                      </p:cBhvr>
                                      <p:to>
                                        <p:strVal val="hidden"/>
                                      </p:to>
                                    </p:set>
                                  </p:childTnLst>
                                  <p:subTnLst>
                                    <p:audio>
                                      <p:cMediaNode vol="21000">
                                        <p:cTn display="0" masterRel="sameClick">
                                          <p:stCondLst>
                                            <p:cond evt="begin" delay="0">
                                              <p:tn val="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1"/>
                  </p:tgtEl>
                </p:cond>
              </p:nextCondLst>
            </p:seq>
            <p:seq concurrent="1" nextAc="seek">
              <p:cTn id="98" restart="whenNotActive" fill="hold" evtFilter="cancelBubble" nodeType="interactiveSeq">
                <p:stCondLst>
                  <p:cond evt="onClick" delay="0">
                    <p:tgtEl>
                      <p:spTgt spid="55"/>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5"/>
                                        </p:tgtEl>
                                      </p:cBhvr>
                                    </p:animEffect>
                                    <p:set>
                                      <p:cBhvr>
                                        <p:cTn id="103" dur="1" fill="hold">
                                          <p:stCondLst>
                                            <p:cond delay="499"/>
                                          </p:stCondLst>
                                        </p:cTn>
                                        <p:tgtEl>
                                          <p:spTgt spid="55"/>
                                        </p:tgtEl>
                                        <p:attrNameLst>
                                          <p:attrName>style.visibility</p:attrName>
                                        </p:attrNameLst>
                                      </p:cBhvr>
                                      <p:to>
                                        <p:strVal val="hidden"/>
                                      </p:to>
                                    </p:set>
                                  </p:childTnLst>
                                  <p:subTnLst>
                                    <p:audio>
                                      <p:cMediaNode vol="21000">
                                        <p:cTn display="0" masterRel="sameClick">
                                          <p:stCondLst>
                                            <p:cond evt="begin" delay="0">
                                              <p:tn val="1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5"/>
                  </p:tgtEl>
                </p:cond>
              </p:nextCondLst>
            </p:seq>
            <p:seq concurrent="1" nextAc="seek">
              <p:cTn id="104" restart="whenNotActive" fill="hold" evtFilter="cancelBubble" nodeType="interactiveSeq">
                <p:stCondLst>
                  <p:cond evt="onClick" delay="0">
                    <p:tgtEl>
                      <p:spTgt spid="59"/>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subTnLst>
                                    <p:audio>
                                      <p:cMediaNode vol="21000">
                                        <p:cTn display="0" masterRel="sameClick">
                                          <p:stCondLst>
                                            <p:cond evt="begin" delay="0">
                                              <p:tn val="1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9"/>
                  </p:tgtEl>
                </p:cond>
              </p:nextCondLst>
            </p:seq>
            <p:seq concurrent="1" nextAc="seek">
              <p:cTn id="110" restart="whenNotActive" fill="hold" evtFilter="cancelBubble" nodeType="interactiveSeq">
                <p:stCondLst>
                  <p:cond evt="onClick" delay="0">
                    <p:tgtEl>
                      <p:spTgt spid="39"/>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9"/>
                                        </p:tgtEl>
                                      </p:cBhvr>
                                    </p:animEffect>
                                    <p:set>
                                      <p:cBhvr>
                                        <p:cTn id="115" dur="1" fill="hold">
                                          <p:stCondLst>
                                            <p:cond delay="499"/>
                                          </p:stCondLst>
                                        </p:cTn>
                                        <p:tgtEl>
                                          <p:spTgt spid="39"/>
                                        </p:tgtEl>
                                        <p:attrNameLst>
                                          <p:attrName>style.visibility</p:attrName>
                                        </p:attrNameLst>
                                      </p:cBhvr>
                                      <p:to>
                                        <p:strVal val="hidden"/>
                                      </p:to>
                                    </p:set>
                                  </p:childTnLst>
                                  <p:subTnLst>
                                    <p:audio>
                                      <p:cMediaNode vol="21000">
                                        <p:cTn display="0" masterRel="sameClick">
                                          <p:stCondLst>
                                            <p:cond evt="begin" delay="0">
                                              <p:tn val="1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9"/>
                  </p:tgtEl>
                </p:cond>
              </p:nextCondLst>
            </p:seq>
            <p:seq concurrent="1" nextAc="seek">
              <p:cTn id="116" restart="whenNotActive" fill="hold" evtFilter="cancelBubble" nodeType="interactiveSeq">
                <p:stCondLst>
                  <p:cond evt="onClick" delay="0">
                    <p:tgtEl>
                      <p:spTgt spid="4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44"/>
                                        </p:tgtEl>
                                      </p:cBhvr>
                                    </p:animEffect>
                                    <p:set>
                                      <p:cBhvr>
                                        <p:cTn id="121" dur="1" fill="hold">
                                          <p:stCondLst>
                                            <p:cond delay="499"/>
                                          </p:stCondLst>
                                        </p:cTn>
                                        <p:tgtEl>
                                          <p:spTgt spid="44"/>
                                        </p:tgtEl>
                                        <p:attrNameLst>
                                          <p:attrName>style.visibility</p:attrName>
                                        </p:attrNameLst>
                                      </p:cBhvr>
                                      <p:to>
                                        <p:strVal val="hidden"/>
                                      </p:to>
                                    </p:set>
                                  </p:childTnLst>
                                  <p:subTnLst>
                                    <p:audio>
                                      <p:cMediaNode vol="21000">
                                        <p:cTn display="0" masterRel="sameClick">
                                          <p:stCondLst>
                                            <p:cond evt="begin" delay="0">
                                              <p:tn val="1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4"/>
                  </p:tgtEl>
                </p:cond>
              </p:nextCondLst>
            </p:seq>
            <p:seq concurrent="1" nextAc="seek">
              <p:cTn id="122" restart="whenNotActive" fill="hold" evtFilter="cancelBubble" nodeType="interactiveSeq">
                <p:stCondLst>
                  <p:cond evt="onClick" delay="0">
                    <p:tgtEl>
                      <p:spTgt spid="48"/>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8"/>
                                        </p:tgtEl>
                                      </p:cBhvr>
                                    </p:animEffect>
                                    <p:set>
                                      <p:cBhvr>
                                        <p:cTn id="127" dur="1" fill="hold">
                                          <p:stCondLst>
                                            <p:cond delay="499"/>
                                          </p:stCondLst>
                                        </p:cTn>
                                        <p:tgtEl>
                                          <p:spTgt spid="48"/>
                                        </p:tgtEl>
                                        <p:attrNameLst>
                                          <p:attrName>style.visibility</p:attrName>
                                        </p:attrNameLst>
                                      </p:cBhvr>
                                      <p:to>
                                        <p:strVal val="hidden"/>
                                      </p:to>
                                    </p:set>
                                  </p:childTnLst>
                                  <p:subTnLst>
                                    <p:audio>
                                      <p:cMediaNode vol="21000">
                                        <p:cTn display="0" masterRel="sameClick">
                                          <p:stCondLst>
                                            <p:cond evt="begin" delay="0">
                                              <p:tn val="1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8"/>
                  </p:tgtEl>
                </p:cond>
              </p:nextCondLst>
            </p:seq>
            <p:seq concurrent="1" nextAc="seek">
              <p:cTn id="128" restart="whenNotActive" fill="hold" evtFilter="cancelBubble" nodeType="interactiveSeq">
                <p:stCondLst>
                  <p:cond evt="onClick" delay="0">
                    <p:tgtEl>
                      <p:spTgt spid="52"/>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2"/>
                                        </p:tgtEl>
                                      </p:cBhvr>
                                    </p:animEffect>
                                    <p:set>
                                      <p:cBhvr>
                                        <p:cTn id="133" dur="1" fill="hold">
                                          <p:stCondLst>
                                            <p:cond delay="499"/>
                                          </p:stCondLst>
                                        </p:cTn>
                                        <p:tgtEl>
                                          <p:spTgt spid="52"/>
                                        </p:tgtEl>
                                        <p:attrNameLst>
                                          <p:attrName>style.visibility</p:attrName>
                                        </p:attrNameLst>
                                      </p:cBhvr>
                                      <p:to>
                                        <p:strVal val="hidden"/>
                                      </p:to>
                                    </p:set>
                                  </p:childTnLst>
                                  <p:subTnLst>
                                    <p:audio>
                                      <p:cMediaNode vol="21000">
                                        <p:cTn display="0" masterRel="sameClick">
                                          <p:stCondLst>
                                            <p:cond evt="begin" delay="0">
                                              <p:tn val="1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2"/>
                  </p:tgtEl>
                </p:cond>
              </p:nextCondLst>
            </p:seq>
            <p:seq concurrent="1" nextAc="seek">
              <p:cTn id="134" restart="whenNotActive" fill="hold" evtFilter="cancelBubble" nodeType="interactiveSeq">
                <p:stCondLst>
                  <p:cond evt="onClick" delay="0">
                    <p:tgtEl>
                      <p:spTgt spid="5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6"/>
                                        </p:tgtEl>
                                      </p:cBhvr>
                                    </p:animEffect>
                                    <p:set>
                                      <p:cBhvr>
                                        <p:cTn id="139" dur="1" fill="hold">
                                          <p:stCondLst>
                                            <p:cond delay="499"/>
                                          </p:stCondLst>
                                        </p:cTn>
                                        <p:tgtEl>
                                          <p:spTgt spid="56"/>
                                        </p:tgtEl>
                                        <p:attrNameLst>
                                          <p:attrName>style.visibility</p:attrName>
                                        </p:attrNameLst>
                                      </p:cBhvr>
                                      <p:to>
                                        <p:strVal val="hidden"/>
                                      </p:to>
                                    </p:set>
                                  </p:childTnLst>
                                  <p:subTnLst>
                                    <p:audio>
                                      <p:cMediaNode vol="21000">
                                        <p:cTn display="0" masterRel="sameClick">
                                          <p:stCondLst>
                                            <p:cond evt="begin" delay="0">
                                              <p:tn val="13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6"/>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subTnLst>
                                    <p:audio>
                                      <p:cMediaNode vol="21000">
                                        <p:cTn display="0" masterRel="sameClick">
                                          <p:stCondLst>
                                            <p:cond evt="begin" delay="0">
                                              <p:tn val="14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4"/>
                    </p:tgtEl>
                  </p:cond>
                </p:stCondLst>
                <p:endSync evt="end" delay="0">
                  <p:rtn val="all"/>
                </p:endSync>
                <p:childTnLst>
                  <p:par>
                    <p:cTn id="147" fill="hold">
                      <p:stCondLst>
                        <p:cond delay="0"/>
                      </p:stCondLst>
                      <p:childTnLst>
                        <p:par>
                          <p:cTn id="148" fill="hold">
                            <p:stCondLst>
                              <p:cond delay="0"/>
                            </p:stCondLst>
                            <p:childTnLst>
                              <p:par>
                                <p:cTn id="149" presetID="10" presetClass="entr" presetSubtype="0" fill="hold" grpId="1"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fade">
                                      <p:cBhvr>
                                        <p:cTn id="151" dur="500"/>
                                        <p:tgtEl>
                                          <p:spTgt spid="36"/>
                                        </p:tgtEl>
                                      </p:cBhvr>
                                    </p:animEffect>
                                  </p:childTnLst>
                                  <p:subTnLst>
                                    <p:audio>
                                      <p:cMediaNode vol="21000">
                                        <p:cTn display="0" masterRel="sameClick">
                                          <p:stCondLst>
                                            <p:cond evt="begin" delay="0">
                                              <p:tn val="14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
                  </p:tgtEl>
                </p:cond>
              </p:nextCondLst>
            </p:seq>
            <p:seq concurrent="1" nextAc="seek">
              <p:cTn id="152" restart="whenNotActive" fill="hold" evtFilter="cancelBubble" nodeType="interactiveSeq">
                <p:stCondLst>
                  <p:cond evt="onClick" delay="0">
                    <p:tgtEl>
                      <p:spTgt spid="8"/>
                    </p:tgtEl>
                  </p:cond>
                </p:stCondLst>
                <p:endSync evt="end" delay="0">
                  <p:rtn val="all"/>
                </p:endSync>
                <p:childTnLst>
                  <p:par>
                    <p:cTn id="153" fill="hold">
                      <p:stCondLst>
                        <p:cond delay="0"/>
                      </p:stCondLst>
                      <p:childTnLst>
                        <p:par>
                          <p:cTn id="154" fill="hold">
                            <p:stCondLst>
                              <p:cond delay="0"/>
                            </p:stCondLst>
                            <p:childTnLst>
                              <p:par>
                                <p:cTn id="155" presetID="10" presetClass="entr" presetSubtype="0" fill="hold" grpId="1"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500"/>
                                        <p:tgtEl>
                                          <p:spTgt spid="41"/>
                                        </p:tgtEl>
                                      </p:cBhvr>
                                    </p:animEffect>
                                  </p:childTnLst>
                                  <p:subTnLst>
                                    <p:audio>
                                      <p:cMediaNode vol="21000">
                                        <p:cTn display="0" masterRel="sameClick">
                                          <p:stCondLst>
                                            <p:cond evt="begin" delay="0">
                                              <p:tn val="15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
                  </p:tgtEl>
                </p:cond>
              </p:nextCondLst>
            </p:seq>
            <p:seq concurrent="1" nextAc="seek">
              <p:cTn id="158" restart="whenNotActive" fill="hold" evtFilter="cancelBubble" nodeType="interactiveSeq">
                <p:stCondLst>
                  <p:cond evt="onClick" delay="0">
                    <p:tgtEl>
                      <p:spTgt spid="16"/>
                    </p:tgtEl>
                  </p:cond>
                </p:stCondLst>
                <p:endSync evt="end" delay="0">
                  <p:rtn val="all"/>
                </p:endSync>
                <p:childTnLst>
                  <p:par>
                    <p:cTn id="159" fill="hold">
                      <p:stCondLst>
                        <p:cond delay="0"/>
                      </p:stCondLst>
                      <p:childTnLst>
                        <p:par>
                          <p:cTn id="160" fill="hold">
                            <p:stCondLst>
                              <p:cond delay="0"/>
                            </p:stCondLst>
                            <p:childTnLst>
                              <p:par>
                                <p:cTn id="161" presetID="10" presetClass="entr" presetSubtype="0" fill="hold" grpId="1"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500"/>
                                        <p:tgtEl>
                                          <p:spTgt spid="45"/>
                                        </p:tgtEl>
                                      </p:cBhvr>
                                    </p:animEffect>
                                  </p:childTnLst>
                                  <p:subTnLst>
                                    <p:audio>
                                      <p:cMediaNode vol="21000">
                                        <p:cTn display="0" masterRel="sameClick">
                                          <p:stCondLst>
                                            <p:cond evt="begin" delay="0">
                                              <p:tn val="16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6"/>
                  </p:tgtEl>
                </p:cond>
              </p:nextCondLst>
            </p:seq>
            <p:seq concurrent="1" nextAc="seek">
              <p:cTn id="164" restart="whenNotActive" fill="hold" evtFilter="cancelBubble" nodeType="interactiveSeq">
                <p:stCondLst>
                  <p:cond evt="onClick" delay="0">
                    <p:tgtEl>
                      <p:spTgt spid="20"/>
                    </p:tgtEl>
                  </p:cond>
                </p:stCondLst>
                <p:endSync evt="end" delay="0">
                  <p:rtn val="all"/>
                </p:endSync>
                <p:childTnLst>
                  <p:par>
                    <p:cTn id="165" fill="hold">
                      <p:stCondLst>
                        <p:cond delay="0"/>
                      </p:stCondLst>
                      <p:childTnLst>
                        <p:par>
                          <p:cTn id="166" fill="hold">
                            <p:stCondLst>
                              <p:cond delay="0"/>
                            </p:stCondLst>
                            <p:childTnLst>
                              <p:par>
                                <p:cTn id="167" presetID="10" presetClass="entr" presetSubtype="0" fill="hold" grpId="1" nodeType="click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500"/>
                                        <p:tgtEl>
                                          <p:spTgt spid="49"/>
                                        </p:tgtEl>
                                      </p:cBhvr>
                                    </p:animEffect>
                                  </p:childTnLst>
                                  <p:subTnLst>
                                    <p:audio>
                                      <p:cMediaNode vol="21000">
                                        <p:cTn display="0" masterRel="sameClick">
                                          <p:stCondLst>
                                            <p:cond evt="begin" delay="0">
                                              <p:tn val="16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0"/>
                  </p:tgtEl>
                </p:cond>
              </p:nextCondLst>
            </p:seq>
            <p:seq concurrent="1" nextAc="seek">
              <p:cTn id="170" restart="whenNotActive" fill="hold" evtFilter="cancelBubble" nodeType="interactiveSeq">
                <p:stCondLst>
                  <p:cond evt="onClick" delay="0">
                    <p:tgtEl>
                      <p:spTgt spid="24"/>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1" nodeType="click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500"/>
                                        <p:tgtEl>
                                          <p:spTgt spid="53"/>
                                        </p:tgtEl>
                                      </p:cBhvr>
                                    </p:animEffect>
                                  </p:childTnLst>
                                  <p:subTnLst>
                                    <p:audio>
                                      <p:cMediaNode vol="21000">
                                        <p:cTn display="0" masterRel="sameClick">
                                          <p:stCondLst>
                                            <p:cond evt="begin" delay="0">
                                              <p:tn val="17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4"/>
                  </p:tgtEl>
                </p:cond>
              </p:nextCondLst>
            </p:seq>
            <p:seq concurrent="1" nextAc="seek">
              <p:cTn id="176" restart="whenNotActive" fill="hold" evtFilter="cancelBubble" nodeType="interactiveSeq">
                <p:stCondLst>
                  <p:cond evt="onClick" delay="0">
                    <p:tgtEl>
                      <p:spTgt spid="28"/>
                    </p:tgtEl>
                  </p:cond>
                </p:stCondLst>
                <p:endSync evt="end" delay="0">
                  <p:rtn val="all"/>
                </p:endSync>
                <p:childTnLst>
                  <p:par>
                    <p:cTn id="177" fill="hold">
                      <p:stCondLst>
                        <p:cond delay="0"/>
                      </p:stCondLst>
                      <p:childTnLst>
                        <p:par>
                          <p:cTn id="178" fill="hold">
                            <p:stCondLst>
                              <p:cond delay="0"/>
                            </p:stCondLst>
                            <p:childTnLst>
                              <p:par>
                                <p:cTn id="179" presetID="10" presetClass="entr" presetSubtype="0" fill="hold" grpId="1" nodeType="clickEffect">
                                  <p:stCondLst>
                                    <p:cond delay="0"/>
                                  </p:stCondLst>
                                  <p:childTnLst>
                                    <p:set>
                                      <p:cBhvr>
                                        <p:cTn id="180" dur="1" fill="hold">
                                          <p:stCondLst>
                                            <p:cond delay="0"/>
                                          </p:stCondLst>
                                        </p:cTn>
                                        <p:tgtEl>
                                          <p:spTgt spid="57"/>
                                        </p:tgtEl>
                                        <p:attrNameLst>
                                          <p:attrName>style.visibility</p:attrName>
                                        </p:attrNameLst>
                                      </p:cBhvr>
                                      <p:to>
                                        <p:strVal val="visible"/>
                                      </p:to>
                                    </p:set>
                                    <p:animEffect transition="in" filter="fade">
                                      <p:cBhvr>
                                        <p:cTn id="181" dur="500"/>
                                        <p:tgtEl>
                                          <p:spTgt spid="57"/>
                                        </p:tgtEl>
                                      </p:cBhvr>
                                    </p:animEffect>
                                  </p:childTnLst>
                                  <p:subTnLst>
                                    <p:audio>
                                      <p:cMediaNode vol="21000">
                                        <p:cTn display="0" masterRel="sameClick">
                                          <p:stCondLst>
                                            <p:cond evt="begin" delay="0">
                                              <p:tn val="17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8"/>
                  </p:tgtEl>
                </p:cond>
              </p:nextCondLst>
            </p:seq>
            <p:seq concurrent="1" nextAc="seek">
              <p:cTn id="182" restart="whenNotActive" fill="hold" evtFilter="cancelBubble" nodeType="interactiveSeq">
                <p:stCondLst>
                  <p:cond evt="onClick" delay="0">
                    <p:tgtEl>
                      <p:spTgt spid="5"/>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1" nodeType="click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subTnLst>
                                    <p:audio>
                                      <p:cMediaNode vol="21000">
                                        <p:cTn display="0" masterRel="sameClick">
                                          <p:stCondLst>
                                            <p:cond evt="begin" delay="0">
                                              <p:tn val="18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
                  </p:tgtEl>
                </p:cond>
              </p:nextCondLst>
            </p:seq>
            <p:seq concurrent="1" nextAc="seek">
              <p:cTn id="188" restart="whenNotActive" fill="hold" evtFilter="cancelBubble" nodeType="interactiveSeq">
                <p:stCondLst>
                  <p:cond evt="onClick" delay="0">
                    <p:tgtEl>
                      <p:spTgt spid="9"/>
                    </p:tgtEl>
                  </p:cond>
                </p:stCondLst>
                <p:endSync evt="end" delay="0">
                  <p:rtn val="all"/>
                </p:endSync>
                <p:childTnLst>
                  <p:par>
                    <p:cTn id="189" fill="hold">
                      <p:stCondLst>
                        <p:cond delay="0"/>
                      </p:stCondLst>
                      <p:childTnLst>
                        <p:par>
                          <p:cTn id="190" fill="hold">
                            <p:stCondLst>
                              <p:cond delay="0"/>
                            </p:stCondLst>
                            <p:childTnLst>
                              <p:par>
                                <p:cTn id="191" presetID="10" presetClass="entr" presetSubtype="0" fill="hold" grpId="1" nodeType="clickEffect">
                                  <p:stCondLst>
                                    <p:cond delay="0"/>
                                  </p:stCondLst>
                                  <p:childTnLst>
                                    <p:set>
                                      <p:cBhvr>
                                        <p:cTn id="192" dur="1" fill="hold">
                                          <p:stCondLst>
                                            <p:cond delay="0"/>
                                          </p:stCondLst>
                                        </p:cTn>
                                        <p:tgtEl>
                                          <p:spTgt spid="42"/>
                                        </p:tgtEl>
                                        <p:attrNameLst>
                                          <p:attrName>style.visibility</p:attrName>
                                        </p:attrNameLst>
                                      </p:cBhvr>
                                      <p:to>
                                        <p:strVal val="visible"/>
                                      </p:to>
                                    </p:set>
                                    <p:animEffect transition="in" filter="fade">
                                      <p:cBhvr>
                                        <p:cTn id="193" dur="500"/>
                                        <p:tgtEl>
                                          <p:spTgt spid="42"/>
                                        </p:tgtEl>
                                      </p:cBhvr>
                                    </p:animEffect>
                                  </p:childTnLst>
                                  <p:subTnLst>
                                    <p:audio>
                                      <p:cMediaNode vol="21000">
                                        <p:cTn display="0" masterRel="sameClick">
                                          <p:stCondLst>
                                            <p:cond evt="begin" delay="0">
                                              <p:tn val="19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9"/>
                  </p:tgtEl>
                </p:cond>
              </p:nextCondLst>
            </p:seq>
            <p:seq concurrent="1" nextAc="seek">
              <p:cTn id="194" restart="whenNotActive" fill="hold" evtFilter="cancelBubble" nodeType="interactiveSeq">
                <p:stCondLst>
                  <p:cond evt="onClick" delay="0">
                    <p:tgtEl>
                      <p:spTgt spid="17"/>
                    </p:tgtEl>
                  </p:cond>
                </p:stCondLst>
                <p:endSync evt="end" delay="0">
                  <p:rtn val="all"/>
                </p:endSync>
                <p:childTnLst>
                  <p:par>
                    <p:cTn id="195" fill="hold">
                      <p:stCondLst>
                        <p:cond delay="0"/>
                      </p:stCondLst>
                      <p:childTnLst>
                        <p:par>
                          <p:cTn id="196" fill="hold">
                            <p:stCondLst>
                              <p:cond delay="0"/>
                            </p:stCondLst>
                            <p:childTnLst>
                              <p:par>
                                <p:cTn id="197" presetID="10" presetClass="entr" presetSubtype="0" fill="hold" grpId="1"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fade">
                                      <p:cBhvr>
                                        <p:cTn id="199" dur="500"/>
                                        <p:tgtEl>
                                          <p:spTgt spid="46"/>
                                        </p:tgtEl>
                                      </p:cBhvr>
                                    </p:animEffect>
                                  </p:childTnLst>
                                  <p:subTnLst>
                                    <p:audio>
                                      <p:cMediaNode vol="21000">
                                        <p:cTn display="0" masterRel="sameClick">
                                          <p:stCondLst>
                                            <p:cond evt="begin" delay="0">
                                              <p:tn val="19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7"/>
                  </p:tgtEl>
                </p:cond>
              </p:nextCondLst>
            </p:seq>
            <p:seq concurrent="1" nextAc="seek">
              <p:cTn id="200" restart="whenNotActive" fill="hold" evtFilter="cancelBubble" nodeType="interactiveSeq">
                <p:stCondLst>
                  <p:cond evt="onClick" delay="0">
                    <p:tgtEl>
                      <p:spTgt spid="21"/>
                    </p:tgtEl>
                  </p:cond>
                </p:stCondLst>
                <p:endSync evt="end" delay="0">
                  <p:rtn val="all"/>
                </p:endSync>
                <p:childTnLst>
                  <p:par>
                    <p:cTn id="201" fill="hold">
                      <p:stCondLst>
                        <p:cond delay="0"/>
                      </p:stCondLst>
                      <p:childTnLst>
                        <p:par>
                          <p:cTn id="202" fill="hold">
                            <p:stCondLst>
                              <p:cond delay="0"/>
                            </p:stCondLst>
                            <p:childTnLst>
                              <p:par>
                                <p:cTn id="203" presetID="10" presetClass="entr" presetSubtype="0" fill="hold" grpId="1" nodeType="clickEffect">
                                  <p:stCondLst>
                                    <p:cond delay="0"/>
                                  </p:stCondLst>
                                  <p:childTnLst>
                                    <p:set>
                                      <p:cBhvr>
                                        <p:cTn id="204" dur="1" fill="hold">
                                          <p:stCondLst>
                                            <p:cond delay="0"/>
                                          </p:stCondLst>
                                        </p:cTn>
                                        <p:tgtEl>
                                          <p:spTgt spid="50"/>
                                        </p:tgtEl>
                                        <p:attrNameLst>
                                          <p:attrName>style.visibility</p:attrName>
                                        </p:attrNameLst>
                                      </p:cBhvr>
                                      <p:to>
                                        <p:strVal val="visible"/>
                                      </p:to>
                                    </p:set>
                                    <p:animEffect transition="in" filter="fade">
                                      <p:cBhvr>
                                        <p:cTn id="205" dur="500"/>
                                        <p:tgtEl>
                                          <p:spTgt spid="50"/>
                                        </p:tgtEl>
                                      </p:cBhvr>
                                    </p:animEffect>
                                  </p:childTnLst>
                                  <p:subTnLst>
                                    <p:audio>
                                      <p:cMediaNode vol="21000">
                                        <p:cTn display="0" masterRel="sameClick">
                                          <p:stCondLst>
                                            <p:cond evt="begin" delay="0">
                                              <p:tn val="20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1"/>
                  </p:tgtEl>
                </p:cond>
              </p:nextCondLst>
            </p:seq>
            <p:seq concurrent="1" nextAc="seek">
              <p:cTn id="206" restart="whenNotActive" fill="hold" evtFilter="cancelBubble" nodeType="interactiveSeq">
                <p:stCondLst>
                  <p:cond evt="onClick" delay="0">
                    <p:tgtEl>
                      <p:spTgt spid="25"/>
                    </p:tgtEl>
                  </p:cond>
                </p:stCondLst>
                <p:endSync evt="end" delay="0">
                  <p:rtn val="all"/>
                </p:endSync>
                <p:childTnLst>
                  <p:par>
                    <p:cTn id="207" fill="hold">
                      <p:stCondLst>
                        <p:cond delay="0"/>
                      </p:stCondLst>
                      <p:childTnLst>
                        <p:par>
                          <p:cTn id="208" fill="hold">
                            <p:stCondLst>
                              <p:cond delay="0"/>
                            </p:stCondLst>
                            <p:childTnLst>
                              <p:par>
                                <p:cTn id="209" presetID="10" presetClass="entr" presetSubtype="0" fill="hold" grpId="1"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500"/>
                                        <p:tgtEl>
                                          <p:spTgt spid="54"/>
                                        </p:tgtEl>
                                      </p:cBhvr>
                                    </p:animEffect>
                                  </p:childTnLst>
                                  <p:subTnLst>
                                    <p:audio>
                                      <p:cMediaNode vol="21000">
                                        <p:cTn display="0" masterRel="sameClick">
                                          <p:stCondLst>
                                            <p:cond evt="begin" delay="0">
                                              <p:tn val="20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5"/>
                  </p:tgtEl>
                </p:cond>
              </p:nextCondLst>
            </p:seq>
            <p:seq concurrent="1" nextAc="seek">
              <p:cTn id="212" restart="whenNotActive" fill="hold" evtFilter="cancelBubble" nodeType="interactiveSeq">
                <p:stCondLst>
                  <p:cond evt="onClick" delay="0">
                    <p:tgtEl>
                      <p:spTgt spid="29"/>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1"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500"/>
                                        <p:tgtEl>
                                          <p:spTgt spid="58"/>
                                        </p:tgtEl>
                                      </p:cBhvr>
                                    </p:animEffect>
                                  </p:childTnLst>
                                  <p:subTnLst>
                                    <p:audio>
                                      <p:cMediaNode vol="21000">
                                        <p:cTn display="0" masterRel="sameClick">
                                          <p:stCondLst>
                                            <p:cond evt="begin" delay="0">
                                              <p:tn val="21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9"/>
                  </p:tgtEl>
                </p:cond>
              </p:nextCondLst>
            </p:seq>
            <p:seq concurrent="1" nextAc="seek">
              <p:cTn id="218" restart="whenNotActive" fill="hold" evtFilter="cancelBubble" nodeType="interactiveSeq">
                <p:stCondLst>
                  <p:cond evt="onClick" delay="0">
                    <p:tgtEl>
                      <p:spTgt spid="6"/>
                    </p:tgtEl>
                  </p:cond>
                </p:stCondLst>
                <p:endSync evt="end" delay="0">
                  <p:rtn val="all"/>
                </p:endSync>
                <p:childTnLst>
                  <p:par>
                    <p:cTn id="219" fill="hold">
                      <p:stCondLst>
                        <p:cond delay="0"/>
                      </p:stCondLst>
                      <p:childTnLst>
                        <p:par>
                          <p:cTn id="220" fill="hold">
                            <p:stCondLst>
                              <p:cond delay="0"/>
                            </p:stCondLst>
                            <p:childTnLst>
                              <p:par>
                                <p:cTn id="221" presetID="10" presetClass="entr" presetSubtype="0" fill="hold" grpId="1" nodeType="clickEffect">
                                  <p:stCondLst>
                                    <p:cond delay="0"/>
                                  </p:stCondLst>
                                  <p:childTnLst>
                                    <p:set>
                                      <p:cBhvr>
                                        <p:cTn id="222" dur="1" fill="hold">
                                          <p:stCondLst>
                                            <p:cond delay="0"/>
                                          </p:stCondLst>
                                        </p:cTn>
                                        <p:tgtEl>
                                          <p:spTgt spid="38"/>
                                        </p:tgtEl>
                                        <p:attrNameLst>
                                          <p:attrName>style.visibility</p:attrName>
                                        </p:attrNameLst>
                                      </p:cBhvr>
                                      <p:to>
                                        <p:strVal val="visible"/>
                                      </p:to>
                                    </p:set>
                                    <p:animEffect transition="in" filter="fade">
                                      <p:cBhvr>
                                        <p:cTn id="223" dur="500"/>
                                        <p:tgtEl>
                                          <p:spTgt spid="38"/>
                                        </p:tgtEl>
                                      </p:cBhvr>
                                    </p:animEffect>
                                  </p:childTnLst>
                                  <p:subTnLst>
                                    <p:audio>
                                      <p:cMediaNode vol="21000">
                                        <p:cTn display="0" masterRel="sameClick">
                                          <p:stCondLst>
                                            <p:cond evt="begin" delay="0">
                                              <p:tn val="22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10" presetClass="entr" presetSubtype="0" fill="hold" grpId="1" nodeType="clickEffect">
                                  <p:stCondLst>
                                    <p:cond delay="0"/>
                                  </p:stCondLst>
                                  <p:childTnLst>
                                    <p:set>
                                      <p:cBhvr>
                                        <p:cTn id="228" dur="1" fill="hold">
                                          <p:stCondLst>
                                            <p:cond delay="0"/>
                                          </p:stCondLst>
                                        </p:cTn>
                                        <p:tgtEl>
                                          <p:spTgt spid="43"/>
                                        </p:tgtEl>
                                        <p:attrNameLst>
                                          <p:attrName>style.visibility</p:attrName>
                                        </p:attrNameLst>
                                      </p:cBhvr>
                                      <p:to>
                                        <p:strVal val="visible"/>
                                      </p:to>
                                    </p:set>
                                    <p:animEffect transition="in" filter="fade">
                                      <p:cBhvr>
                                        <p:cTn id="229" dur="500"/>
                                        <p:tgtEl>
                                          <p:spTgt spid="43"/>
                                        </p:tgtEl>
                                      </p:cBhvr>
                                    </p:animEffect>
                                  </p:childTnLst>
                                  <p:subTnLst>
                                    <p:audio>
                                      <p:cMediaNode vol="21000">
                                        <p:cTn display="0" masterRel="sameClick">
                                          <p:stCondLst>
                                            <p:cond evt="begin" delay="0">
                                              <p:tn val="22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230" restart="whenNotActive" fill="hold" evtFilter="cancelBubble" nodeType="interactiveSeq">
                <p:stCondLst>
                  <p:cond evt="onClick" delay="0">
                    <p:tgtEl>
                      <p:spTgt spid="18"/>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1" nodeType="click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fade">
                                      <p:cBhvr>
                                        <p:cTn id="235" dur="500"/>
                                        <p:tgtEl>
                                          <p:spTgt spid="47"/>
                                        </p:tgtEl>
                                      </p:cBhvr>
                                    </p:animEffect>
                                  </p:childTnLst>
                                  <p:subTnLst>
                                    <p:audio>
                                      <p:cMediaNode vol="21000">
                                        <p:cTn display="0" masterRel="sameClick">
                                          <p:stCondLst>
                                            <p:cond evt="begin" delay="0">
                                              <p:tn val="23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8"/>
                  </p:tgtEl>
                </p:cond>
              </p:nextCondLst>
            </p:seq>
            <p:seq concurrent="1" nextAc="seek">
              <p:cTn id="236" restart="whenNotActive" fill="hold" evtFilter="cancelBubble" nodeType="interactiveSeq">
                <p:stCondLst>
                  <p:cond evt="onClick" delay="0">
                    <p:tgtEl>
                      <p:spTgt spid="22"/>
                    </p:tgtEl>
                  </p:cond>
                </p:stCondLst>
                <p:endSync evt="end" delay="0">
                  <p:rtn val="all"/>
                </p:endSync>
                <p:childTnLst>
                  <p:par>
                    <p:cTn id="237" fill="hold">
                      <p:stCondLst>
                        <p:cond delay="0"/>
                      </p:stCondLst>
                      <p:childTnLst>
                        <p:par>
                          <p:cTn id="238" fill="hold">
                            <p:stCondLst>
                              <p:cond delay="0"/>
                            </p:stCondLst>
                            <p:childTnLst>
                              <p:par>
                                <p:cTn id="239" presetID="10" presetClass="entr" presetSubtype="0" fill="hold" grpId="1" nodeType="clickEffect">
                                  <p:stCondLst>
                                    <p:cond delay="0"/>
                                  </p:stCondLst>
                                  <p:childTnLst>
                                    <p:set>
                                      <p:cBhvr>
                                        <p:cTn id="240" dur="1" fill="hold">
                                          <p:stCondLst>
                                            <p:cond delay="0"/>
                                          </p:stCondLst>
                                        </p:cTn>
                                        <p:tgtEl>
                                          <p:spTgt spid="51"/>
                                        </p:tgtEl>
                                        <p:attrNameLst>
                                          <p:attrName>style.visibility</p:attrName>
                                        </p:attrNameLst>
                                      </p:cBhvr>
                                      <p:to>
                                        <p:strVal val="visible"/>
                                      </p:to>
                                    </p:set>
                                    <p:animEffect transition="in" filter="fade">
                                      <p:cBhvr>
                                        <p:cTn id="241" dur="500"/>
                                        <p:tgtEl>
                                          <p:spTgt spid="51"/>
                                        </p:tgtEl>
                                      </p:cBhvr>
                                    </p:animEffect>
                                  </p:childTnLst>
                                  <p:subTnLst>
                                    <p:audio>
                                      <p:cMediaNode vol="21000">
                                        <p:cTn display="0" masterRel="sameClick">
                                          <p:stCondLst>
                                            <p:cond evt="begin" delay="0">
                                              <p:tn val="23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2"/>
                  </p:tgtEl>
                </p:cond>
              </p:nextCondLst>
            </p:seq>
            <p:seq concurrent="1" nextAc="seek">
              <p:cTn id="242" restart="whenNotActive" fill="hold" evtFilter="cancelBubble" nodeType="interactiveSeq">
                <p:stCondLst>
                  <p:cond evt="onClick" delay="0">
                    <p:tgtEl>
                      <p:spTgt spid="26"/>
                    </p:tgtEl>
                  </p:cond>
                </p:stCondLst>
                <p:endSync evt="end" delay="0">
                  <p:rtn val="all"/>
                </p:endSync>
                <p:childTnLst>
                  <p:par>
                    <p:cTn id="243" fill="hold">
                      <p:stCondLst>
                        <p:cond delay="0"/>
                      </p:stCondLst>
                      <p:childTnLst>
                        <p:par>
                          <p:cTn id="244" fill="hold">
                            <p:stCondLst>
                              <p:cond delay="0"/>
                            </p:stCondLst>
                            <p:childTnLst>
                              <p:par>
                                <p:cTn id="245" presetID="10" presetClass="entr" presetSubtype="0" fill="hold" grpId="1" nodeType="clickEffect">
                                  <p:stCondLst>
                                    <p:cond delay="0"/>
                                  </p:stCondLst>
                                  <p:childTnLst>
                                    <p:set>
                                      <p:cBhvr>
                                        <p:cTn id="246" dur="1" fill="hold">
                                          <p:stCondLst>
                                            <p:cond delay="0"/>
                                          </p:stCondLst>
                                        </p:cTn>
                                        <p:tgtEl>
                                          <p:spTgt spid="55"/>
                                        </p:tgtEl>
                                        <p:attrNameLst>
                                          <p:attrName>style.visibility</p:attrName>
                                        </p:attrNameLst>
                                      </p:cBhvr>
                                      <p:to>
                                        <p:strVal val="visible"/>
                                      </p:to>
                                    </p:set>
                                    <p:animEffect transition="in" filter="fade">
                                      <p:cBhvr>
                                        <p:cTn id="247" dur="500"/>
                                        <p:tgtEl>
                                          <p:spTgt spid="55"/>
                                        </p:tgtEl>
                                      </p:cBhvr>
                                    </p:animEffect>
                                  </p:childTnLst>
                                  <p:subTnLst>
                                    <p:audio>
                                      <p:cMediaNode vol="21000">
                                        <p:cTn display="0" masterRel="sameClick">
                                          <p:stCondLst>
                                            <p:cond evt="begin" delay="0">
                                              <p:tn val="24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6"/>
                  </p:tgtEl>
                </p:cond>
              </p:nextCondLst>
            </p:seq>
            <p:seq concurrent="1" nextAc="seek">
              <p:cTn id="248" restart="whenNotActive" fill="hold" evtFilter="cancelBubble" nodeType="interactiveSeq">
                <p:stCondLst>
                  <p:cond evt="onClick" delay="0">
                    <p:tgtEl>
                      <p:spTgt spid="30"/>
                    </p:tgtEl>
                  </p:cond>
                </p:stCondLst>
                <p:endSync evt="end" delay="0">
                  <p:rtn val="all"/>
                </p:endSync>
                <p:childTnLst>
                  <p:par>
                    <p:cTn id="249" fill="hold">
                      <p:stCondLst>
                        <p:cond delay="0"/>
                      </p:stCondLst>
                      <p:childTnLst>
                        <p:par>
                          <p:cTn id="250" fill="hold">
                            <p:stCondLst>
                              <p:cond delay="0"/>
                            </p:stCondLst>
                            <p:childTnLst>
                              <p:par>
                                <p:cTn id="251" presetID="10" presetClass="entr" presetSubtype="0" fill="hold" grpId="1" nodeType="clickEffect">
                                  <p:stCondLst>
                                    <p:cond delay="0"/>
                                  </p:stCondLst>
                                  <p:childTnLst>
                                    <p:set>
                                      <p:cBhvr>
                                        <p:cTn id="252" dur="1" fill="hold">
                                          <p:stCondLst>
                                            <p:cond delay="0"/>
                                          </p:stCondLst>
                                        </p:cTn>
                                        <p:tgtEl>
                                          <p:spTgt spid="59"/>
                                        </p:tgtEl>
                                        <p:attrNameLst>
                                          <p:attrName>style.visibility</p:attrName>
                                        </p:attrNameLst>
                                      </p:cBhvr>
                                      <p:to>
                                        <p:strVal val="visible"/>
                                      </p:to>
                                    </p:set>
                                    <p:animEffect transition="in" filter="fade">
                                      <p:cBhvr>
                                        <p:cTn id="253" dur="500"/>
                                        <p:tgtEl>
                                          <p:spTgt spid="59"/>
                                        </p:tgtEl>
                                      </p:cBhvr>
                                    </p:animEffect>
                                  </p:childTnLst>
                                  <p:subTnLst>
                                    <p:audio>
                                      <p:cMediaNode vol="21000">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0"/>
                  </p:tgtEl>
                </p:cond>
              </p:nextCondLst>
            </p:seq>
            <p:seq concurrent="1" nextAc="seek">
              <p:cTn id="254" restart="whenNotActive" fill="hold" evtFilter="cancelBubble" nodeType="interactiveSeq">
                <p:stCondLst>
                  <p:cond evt="onClick" delay="0">
                    <p:tgtEl>
                      <p:spTgt spid="7"/>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39"/>
                                        </p:tgtEl>
                                        <p:attrNameLst>
                                          <p:attrName>style.visibility</p:attrName>
                                        </p:attrNameLst>
                                      </p:cBhvr>
                                      <p:to>
                                        <p:strVal val="visible"/>
                                      </p:to>
                                    </p:set>
                                    <p:animEffect transition="in" filter="fade">
                                      <p:cBhvr>
                                        <p:cTn id="259" dur="500"/>
                                        <p:tgtEl>
                                          <p:spTgt spid="39"/>
                                        </p:tgtEl>
                                      </p:cBhvr>
                                    </p:animEffect>
                                  </p:childTnLst>
                                  <p:subTnLst>
                                    <p:audio>
                                      <p:cMediaNode vol="21000">
                                        <p:cTn display="0" masterRel="sameClick">
                                          <p:stCondLst>
                                            <p:cond evt="begin" delay="0">
                                              <p:tn val="25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60" restart="whenNotActive" fill="hold" evtFilter="cancelBubble" nodeType="interactiveSeq">
                <p:stCondLst>
                  <p:cond evt="onClick" delay="0">
                    <p:tgtEl>
                      <p:spTgt spid="11"/>
                    </p:tgtEl>
                  </p:cond>
                </p:stCondLst>
                <p:endSync evt="end" delay="0">
                  <p:rtn val="all"/>
                </p:endSync>
                <p:childTnLst>
                  <p:par>
                    <p:cTn id="261" fill="hold">
                      <p:stCondLst>
                        <p:cond delay="0"/>
                      </p:stCondLst>
                      <p:childTnLst>
                        <p:par>
                          <p:cTn id="262" fill="hold">
                            <p:stCondLst>
                              <p:cond delay="0"/>
                            </p:stCondLst>
                            <p:childTnLst>
                              <p:par>
                                <p:cTn id="263" presetID="10" presetClass="entr" presetSubtype="0" fill="hold" grpId="1"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fade">
                                      <p:cBhvr>
                                        <p:cTn id="265" dur="500"/>
                                        <p:tgtEl>
                                          <p:spTgt spid="44"/>
                                        </p:tgtEl>
                                      </p:cBhvr>
                                    </p:animEffect>
                                  </p:childTnLst>
                                  <p:subTnLst>
                                    <p:audio>
                                      <p:cMediaNode vol="21000">
                                        <p:cTn display="0" masterRel="sameClick">
                                          <p:stCondLst>
                                            <p:cond evt="begin" delay="0">
                                              <p:tn val="26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266" restart="whenNotActive" fill="hold" evtFilter="cancelBubble" nodeType="interactiveSeq">
                <p:stCondLst>
                  <p:cond evt="onClick" delay="0">
                    <p:tgtEl>
                      <p:spTgt spid="19"/>
                    </p:tgtEl>
                  </p:cond>
                </p:stCondLst>
                <p:endSync evt="end" delay="0">
                  <p:rtn val="all"/>
                </p:endSync>
                <p:childTnLst>
                  <p:par>
                    <p:cTn id="267" fill="hold">
                      <p:stCondLst>
                        <p:cond delay="0"/>
                      </p:stCondLst>
                      <p:childTnLst>
                        <p:par>
                          <p:cTn id="268" fill="hold">
                            <p:stCondLst>
                              <p:cond delay="0"/>
                            </p:stCondLst>
                            <p:childTnLst>
                              <p:par>
                                <p:cTn id="269" presetID="10" presetClass="entr" presetSubtype="0" fill="hold" grpId="1" nodeType="clickEffect">
                                  <p:stCondLst>
                                    <p:cond delay="0"/>
                                  </p:stCondLst>
                                  <p:childTnLst>
                                    <p:set>
                                      <p:cBhvr>
                                        <p:cTn id="270" dur="1" fill="hold">
                                          <p:stCondLst>
                                            <p:cond delay="0"/>
                                          </p:stCondLst>
                                        </p:cTn>
                                        <p:tgtEl>
                                          <p:spTgt spid="48"/>
                                        </p:tgtEl>
                                        <p:attrNameLst>
                                          <p:attrName>style.visibility</p:attrName>
                                        </p:attrNameLst>
                                      </p:cBhvr>
                                      <p:to>
                                        <p:strVal val="visible"/>
                                      </p:to>
                                    </p:set>
                                    <p:animEffect transition="in" filter="fade">
                                      <p:cBhvr>
                                        <p:cTn id="271" dur="500"/>
                                        <p:tgtEl>
                                          <p:spTgt spid="48"/>
                                        </p:tgtEl>
                                      </p:cBhvr>
                                    </p:animEffect>
                                  </p:childTnLst>
                                  <p:subTnLst>
                                    <p:audio>
                                      <p:cMediaNode vol="21000">
                                        <p:cTn display="0" masterRel="sameClick">
                                          <p:stCondLst>
                                            <p:cond evt="begin" delay="0">
                                              <p:tn val="26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9"/>
                  </p:tgtEl>
                </p:cond>
              </p:nextCondLst>
            </p:seq>
            <p:seq concurrent="1" nextAc="seek">
              <p:cTn id="272" restart="whenNotActive" fill="hold" evtFilter="cancelBubble" nodeType="interactiveSeq">
                <p:stCondLst>
                  <p:cond evt="onClick" delay="0">
                    <p:tgtEl>
                      <p:spTgt spid="23"/>
                    </p:tgtEl>
                  </p:cond>
                </p:stCondLst>
                <p:endSync evt="end" delay="0">
                  <p:rtn val="all"/>
                </p:endSync>
                <p:childTnLst>
                  <p:par>
                    <p:cTn id="273" fill="hold">
                      <p:stCondLst>
                        <p:cond delay="0"/>
                      </p:stCondLst>
                      <p:childTnLst>
                        <p:par>
                          <p:cTn id="274" fill="hold">
                            <p:stCondLst>
                              <p:cond delay="0"/>
                            </p:stCondLst>
                            <p:childTnLst>
                              <p:par>
                                <p:cTn id="275" presetID="10" presetClass="entr" presetSubtype="0" fill="hold" grpId="1" nodeType="click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500"/>
                                        <p:tgtEl>
                                          <p:spTgt spid="52"/>
                                        </p:tgtEl>
                                      </p:cBhvr>
                                    </p:animEffect>
                                  </p:childTnLst>
                                  <p:subTnLst>
                                    <p:audio>
                                      <p:cMediaNode vol="21000">
                                        <p:cTn display="0" masterRel="sameClick">
                                          <p:stCondLst>
                                            <p:cond evt="begin" delay="0">
                                              <p:tn val="2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3"/>
                  </p:tgtEl>
                </p:cond>
              </p:nextCondLst>
            </p:seq>
            <p:seq concurrent="1" nextAc="seek">
              <p:cTn id="278" restart="whenNotActive" fill="hold" evtFilter="cancelBubble" nodeType="interactiveSeq">
                <p:stCondLst>
                  <p:cond evt="onClick" delay="0">
                    <p:tgtEl>
                      <p:spTgt spid="27"/>
                    </p:tgtEl>
                  </p:cond>
                </p:stCondLst>
                <p:endSync evt="end" delay="0">
                  <p:rtn val="all"/>
                </p:endSync>
                <p:childTnLst>
                  <p:par>
                    <p:cTn id="279" fill="hold">
                      <p:stCondLst>
                        <p:cond delay="0"/>
                      </p:stCondLst>
                      <p:childTnLst>
                        <p:par>
                          <p:cTn id="280" fill="hold">
                            <p:stCondLst>
                              <p:cond delay="0"/>
                            </p:stCondLst>
                            <p:childTnLst>
                              <p:par>
                                <p:cTn id="281" presetID="10" presetClass="entr" presetSubtype="0" fill="hold" grpId="1" nodeType="clickEffect">
                                  <p:stCondLst>
                                    <p:cond delay="0"/>
                                  </p:stCondLst>
                                  <p:childTnLst>
                                    <p:set>
                                      <p:cBhvr>
                                        <p:cTn id="282" dur="1" fill="hold">
                                          <p:stCondLst>
                                            <p:cond delay="0"/>
                                          </p:stCondLst>
                                        </p:cTn>
                                        <p:tgtEl>
                                          <p:spTgt spid="56"/>
                                        </p:tgtEl>
                                        <p:attrNameLst>
                                          <p:attrName>style.visibility</p:attrName>
                                        </p:attrNameLst>
                                      </p:cBhvr>
                                      <p:to>
                                        <p:strVal val="visible"/>
                                      </p:to>
                                    </p:set>
                                    <p:animEffect transition="in" filter="fade">
                                      <p:cBhvr>
                                        <p:cTn id="283" dur="500"/>
                                        <p:tgtEl>
                                          <p:spTgt spid="56"/>
                                        </p:tgtEl>
                                      </p:cBhvr>
                                    </p:animEffect>
                                  </p:childTnLst>
                                  <p:subTnLst>
                                    <p:audio>
                                      <p:cMediaNode vol="21000">
                                        <p:cTn display="0" masterRel="sameClick">
                                          <p:stCondLst>
                                            <p:cond evt="begin" delay="0">
                                              <p:tn val="28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7"/>
                  </p:tgtEl>
                </p:cond>
              </p:nextCondLst>
            </p:seq>
            <p:seq concurrent="1" nextAc="seek">
              <p:cTn id="284" restart="whenNotActive" fill="hold" evtFilter="cancelBubble" nodeType="interactiveSeq">
                <p:stCondLst>
                  <p:cond evt="onClick" delay="0">
                    <p:tgtEl>
                      <p:spTgt spid="31"/>
                    </p:tgtEl>
                  </p:cond>
                </p:stCondLst>
                <p:endSync evt="end" delay="0">
                  <p:rtn val="all"/>
                </p:endSync>
                <p:childTnLst>
                  <p:par>
                    <p:cTn id="285" fill="hold">
                      <p:stCondLst>
                        <p:cond delay="0"/>
                      </p:stCondLst>
                      <p:childTnLst>
                        <p:par>
                          <p:cTn id="286" fill="hold">
                            <p:stCondLst>
                              <p:cond delay="0"/>
                            </p:stCondLst>
                            <p:childTnLst>
                              <p:par>
                                <p:cTn id="287" presetID="10" presetClass="entr" presetSubtype="0" fill="hold" grpId="1" nodeType="clickEffect">
                                  <p:stCondLst>
                                    <p:cond delay="0"/>
                                  </p:stCondLst>
                                  <p:childTnLst>
                                    <p:set>
                                      <p:cBhvr>
                                        <p:cTn id="288" dur="1" fill="hold">
                                          <p:stCondLst>
                                            <p:cond delay="0"/>
                                          </p:stCondLst>
                                        </p:cTn>
                                        <p:tgtEl>
                                          <p:spTgt spid="60"/>
                                        </p:tgtEl>
                                        <p:attrNameLst>
                                          <p:attrName>style.visibility</p:attrName>
                                        </p:attrNameLst>
                                      </p:cBhvr>
                                      <p:to>
                                        <p:strVal val="visible"/>
                                      </p:to>
                                    </p:set>
                                    <p:animEffect transition="in" filter="fade">
                                      <p:cBhvr>
                                        <p:cTn id="289" dur="500"/>
                                        <p:tgtEl>
                                          <p:spTgt spid="60"/>
                                        </p:tgtEl>
                                      </p:cBhvr>
                                    </p:animEffect>
                                  </p:childTnLst>
                                  <p:subTnLst>
                                    <p:audio>
                                      <p:cMediaNode vol="21000">
                                        <p:cTn display="0" masterRel="sameClick">
                                          <p:stCondLst>
                                            <p:cond evt="begin" delay="0">
                                              <p:tn val="28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1"/>
                  </p:tgtEl>
                </p:cond>
              </p:nextCondLst>
            </p:seq>
            <p:seq concurrent="1" nextAc="seek">
              <p:cTn id="290" restart="whenNotActive" fill="hold" evtFilter="cancelBubble" nodeType="interactiveSeq">
                <p:stCondLst>
                  <p:cond evt="onClick" delay="0">
                    <p:tgtEl>
                      <p:spTgt spid="64"/>
                    </p:tgtEl>
                  </p:cond>
                </p:stCondLst>
                <p:endSync evt="end" delay="0">
                  <p:rtn val="all"/>
                </p:endSync>
                <p:childTnLst>
                  <p:par>
                    <p:cTn id="291" fill="hold">
                      <p:stCondLst>
                        <p:cond delay="0"/>
                      </p:stCondLst>
                      <p:childTnLst>
                        <p:par>
                          <p:cTn id="292" fill="hold">
                            <p:stCondLst>
                              <p:cond delay="0"/>
                            </p:stCondLst>
                            <p:childTnLst>
                              <p:par>
                                <p:cTn id="293" presetID="10" presetClass="entr" presetSubtype="0" fill="hold" grpId="2" nodeType="clickEffect">
                                  <p:stCondLst>
                                    <p:cond delay="0"/>
                                  </p:stCondLst>
                                  <p:childTnLst>
                                    <p:set>
                                      <p:cBhvr>
                                        <p:cTn id="294" dur="1" fill="hold">
                                          <p:stCondLst>
                                            <p:cond delay="0"/>
                                          </p:stCondLst>
                                        </p:cTn>
                                        <p:tgtEl>
                                          <p:spTgt spid="36"/>
                                        </p:tgtEl>
                                        <p:attrNameLst>
                                          <p:attrName>style.visibility</p:attrName>
                                        </p:attrNameLst>
                                      </p:cBhvr>
                                      <p:to>
                                        <p:strVal val="visible"/>
                                      </p:to>
                                    </p:set>
                                    <p:animEffect transition="in" filter="fade">
                                      <p:cBhvr>
                                        <p:cTn id="295" dur="500"/>
                                        <p:tgtEl>
                                          <p:spTgt spid="36"/>
                                        </p:tgtEl>
                                      </p:cBhvr>
                                    </p:animEffect>
                                  </p:childTnLst>
                                  <p:subTnLst>
                                    <p:audio>
                                      <p:cMediaNode>
                                        <p:cTn display="0" masterRel="sameClick">
                                          <p:stCondLst>
                                            <p:cond evt="begin" delay="0">
                                              <p:tn val="29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4"/>
                  </p:tgtEl>
                </p:cond>
              </p:nextCondLst>
            </p:seq>
            <p:seq concurrent="1" nextAc="seek">
              <p:cTn id="296" restart="whenNotActive" fill="hold" evtFilter="cancelBubble" nodeType="interactiveSeq">
                <p:stCondLst>
                  <p:cond evt="onClick" delay="0">
                    <p:tgtEl>
                      <p:spTgt spid="65"/>
                    </p:tgtEl>
                  </p:cond>
                </p:stCondLst>
                <p:endSync evt="end" delay="0">
                  <p:rtn val="all"/>
                </p:endSync>
                <p:childTnLst>
                  <p:par>
                    <p:cTn id="297" fill="hold">
                      <p:stCondLst>
                        <p:cond delay="0"/>
                      </p:stCondLst>
                      <p:childTnLst>
                        <p:par>
                          <p:cTn id="298" fill="hold">
                            <p:stCondLst>
                              <p:cond delay="0"/>
                            </p:stCondLst>
                            <p:childTnLst>
                              <p:par>
                                <p:cTn id="299" presetID="10" presetClass="entr" presetSubtype="0" fill="hold" grpId="2" nodeType="clickEffect">
                                  <p:stCondLst>
                                    <p:cond delay="0"/>
                                  </p:stCondLst>
                                  <p:childTnLst>
                                    <p:set>
                                      <p:cBhvr>
                                        <p:cTn id="300" dur="1" fill="hold">
                                          <p:stCondLst>
                                            <p:cond delay="0"/>
                                          </p:stCondLst>
                                        </p:cTn>
                                        <p:tgtEl>
                                          <p:spTgt spid="41"/>
                                        </p:tgtEl>
                                        <p:attrNameLst>
                                          <p:attrName>style.visibility</p:attrName>
                                        </p:attrNameLst>
                                      </p:cBhvr>
                                      <p:to>
                                        <p:strVal val="visible"/>
                                      </p:to>
                                    </p:set>
                                    <p:animEffect transition="in" filter="fade">
                                      <p:cBhvr>
                                        <p:cTn id="301" dur="500"/>
                                        <p:tgtEl>
                                          <p:spTgt spid="41"/>
                                        </p:tgtEl>
                                      </p:cBhvr>
                                    </p:animEffect>
                                  </p:childTnLst>
                                  <p:subTnLst>
                                    <p:audio>
                                      <p:cMediaNode>
                                        <p:cTn display="0" masterRel="sameClick">
                                          <p:stCondLst>
                                            <p:cond evt="begin" delay="0">
                                              <p:tn val="29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5"/>
                  </p:tgtEl>
                </p:cond>
              </p:nextCondLst>
            </p:seq>
            <p:seq concurrent="1" nextAc="seek">
              <p:cTn id="302" restart="whenNotActive" fill="hold" evtFilter="cancelBubble" nodeType="interactiveSeq">
                <p:stCondLst>
                  <p:cond evt="onClick" delay="0">
                    <p:tgtEl>
                      <p:spTgt spid="66"/>
                    </p:tgtEl>
                  </p:cond>
                </p:stCondLst>
                <p:endSync evt="end" delay="0">
                  <p:rtn val="all"/>
                </p:endSync>
                <p:childTnLst>
                  <p:par>
                    <p:cTn id="303" fill="hold">
                      <p:stCondLst>
                        <p:cond delay="0"/>
                      </p:stCondLst>
                      <p:childTnLst>
                        <p:par>
                          <p:cTn id="304" fill="hold">
                            <p:stCondLst>
                              <p:cond delay="0"/>
                            </p:stCondLst>
                            <p:childTnLst>
                              <p:par>
                                <p:cTn id="305" presetID="10" presetClass="entr" presetSubtype="0" fill="hold" grpId="2" nodeType="clickEffect">
                                  <p:stCondLst>
                                    <p:cond delay="0"/>
                                  </p:stCondLst>
                                  <p:childTnLst>
                                    <p:set>
                                      <p:cBhvr>
                                        <p:cTn id="306" dur="1" fill="hold">
                                          <p:stCondLst>
                                            <p:cond delay="0"/>
                                          </p:stCondLst>
                                        </p:cTn>
                                        <p:tgtEl>
                                          <p:spTgt spid="45"/>
                                        </p:tgtEl>
                                        <p:attrNameLst>
                                          <p:attrName>style.visibility</p:attrName>
                                        </p:attrNameLst>
                                      </p:cBhvr>
                                      <p:to>
                                        <p:strVal val="visible"/>
                                      </p:to>
                                    </p:set>
                                    <p:animEffect transition="in" filter="fade">
                                      <p:cBhvr>
                                        <p:cTn id="307" dur="500"/>
                                        <p:tgtEl>
                                          <p:spTgt spid="45"/>
                                        </p:tgtEl>
                                      </p:cBhvr>
                                    </p:animEffect>
                                  </p:childTnLst>
                                  <p:subTnLst>
                                    <p:audio>
                                      <p:cMediaNode>
                                        <p:cTn display="0" masterRel="sameClick">
                                          <p:stCondLst>
                                            <p:cond evt="begin" delay="0">
                                              <p:tn val="30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6"/>
                  </p:tgtEl>
                </p:cond>
              </p:nextCondLst>
            </p:seq>
            <p:seq concurrent="1" nextAc="seek">
              <p:cTn id="308" restart="whenNotActive" fill="hold" evtFilter="cancelBubble" nodeType="interactiveSeq">
                <p:stCondLst>
                  <p:cond evt="onClick" delay="0">
                    <p:tgtEl>
                      <p:spTgt spid="67"/>
                    </p:tgtEl>
                  </p:cond>
                </p:stCondLst>
                <p:endSync evt="end" delay="0">
                  <p:rtn val="all"/>
                </p:endSync>
                <p:childTnLst>
                  <p:par>
                    <p:cTn id="309" fill="hold">
                      <p:stCondLst>
                        <p:cond delay="0"/>
                      </p:stCondLst>
                      <p:childTnLst>
                        <p:par>
                          <p:cTn id="310" fill="hold">
                            <p:stCondLst>
                              <p:cond delay="0"/>
                            </p:stCondLst>
                            <p:childTnLst>
                              <p:par>
                                <p:cTn id="311" presetID="10" presetClass="entr" presetSubtype="0" fill="hold" grpId="2" nodeType="clickEffect">
                                  <p:stCondLst>
                                    <p:cond delay="0"/>
                                  </p:stCondLst>
                                  <p:childTnLst>
                                    <p:set>
                                      <p:cBhvr>
                                        <p:cTn id="312" dur="1" fill="hold">
                                          <p:stCondLst>
                                            <p:cond delay="0"/>
                                          </p:stCondLst>
                                        </p:cTn>
                                        <p:tgtEl>
                                          <p:spTgt spid="49"/>
                                        </p:tgtEl>
                                        <p:attrNameLst>
                                          <p:attrName>style.visibility</p:attrName>
                                        </p:attrNameLst>
                                      </p:cBhvr>
                                      <p:to>
                                        <p:strVal val="visible"/>
                                      </p:to>
                                    </p:set>
                                    <p:animEffect transition="in" filter="fade">
                                      <p:cBhvr>
                                        <p:cTn id="313" dur="500"/>
                                        <p:tgtEl>
                                          <p:spTgt spid="49"/>
                                        </p:tgtEl>
                                      </p:cBhvr>
                                    </p:animEffect>
                                  </p:childTnLst>
                                  <p:subTnLst>
                                    <p:audio>
                                      <p:cMediaNode>
                                        <p:cTn display="0" masterRel="sameClick">
                                          <p:stCondLst>
                                            <p:cond evt="begin" delay="0">
                                              <p:tn val="3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7"/>
                  </p:tgtEl>
                </p:cond>
              </p:nextCondLst>
            </p:seq>
            <p:seq concurrent="1" nextAc="seek">
              <p:cTn id="314" restart="whenNotActive" fill="hold" evtFilter="cancelBubble" nodeType="interactiveSeq">
                <p:stCondLst>
                  <p:cond evt="onClick" delay="0">
                    <p:tgtEl>
                      <p:spTgt spid="68"/>
                    </p:tgtEl>
                  </p:cond>
                </p:stCondLst>
                <p:endSync evt="end" delay="0">
                  <p:rtn val="all"/>
                </p:endSync>
                <p:childTnLst>
                  <p:par>
                    <p:cTn id="315" fill="hold">
                      <p:stCondLst>
                        <p:cond delay="0"/>
                      </p:stCondLst>
                      <p:childTnLst>
                        <p:par>
                          <p:cTn id="316" fill="hold">
                            <p:stCondLst>
                              <p:cond delay="0"/>
                            </p:stCondLst>
                            <p:childTnLst>
                              <p:par>
                                <p:cTn id="317" presetID="10" presetClass="entr" presetSubtype="0" fill="hold" grpId="2" nodeType="clickEffect">
                                  <p:stCondLst>
                                    <p:cond delay="0"/>
                                  </p:stCondLst>
                                  <p:childTnLst>
                                    <p:set>
                                      <p:cBhvr>
                                        <p:cTn id="318" dur="1" fill="hold">
                                          <p:stCondLst>
                                            <p:cond delay="0"/>
                                          </p:stCondLst>
                                        </p:cTn>
                                        <p:tgtEl>
                                          <p:spTgt spid="53"/>
                                        </p:tgtEl>
                                        <p:attrNameLst>
                                          <p:attrName>style.visibility</p:attrName>
                                        </p:attrNameLst>
                                      </p:cBhvr>
                                      <p:to>
                                        <p:strVal val="visible"/>
                                      </p:to>
                                    </p:set>
                                    <p:animEffect transition="in" filter="fade">
                                      <p:cBhvr>
                                        <p:cTn id="319" dur="500"/>
                                        <p:tgtEl>
                                          <p:spTgt spid="53"/>
                                        </p:tgtEl>
                                      </p:cBhvr>
                                    </p:animEffect>
                                  </p:childTnLst>
                                  <p:subTnLst>
                                    <p:audio>
                                      <p:cMediaNode>
                                        <p:cTn display="0" masterRel="sameClick">
                                          <p:stCondLst>
                                            <p:cond evt="begin" delay="0">
                                              <p:tn val="3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8"/>
                  </p:tgtEl>
                </p:cond>
              </p:nextCondLst>
            </p:seq>
            <p:seq concurrent="1" nextAc="seek">
              <p:cTn id="320" restart="whenNotActive" fill="hold" evtFilter="cancelBubble" nodeType="interactiveSeq">
                <p:stCondLst>
                  <p:cond evt="onClick" delay="0">
                    <p:tgtEl>
                      <p:spTgt spid="69"/>
                    </p:tgtEl>
                  </p:cond>
                </p:stCondLst>
                <p:endSync evt="end" delay="0">
                  <p:rtn val="all"/>
                </p:endSync>
                <p:childTnLst>
                  <p:par>
                    <p:cTn id="321" fill="hold">
                      <p:stCondLst>
                        <p:cond delay="0"/>
                      </p:stCondLst>
                      <p:childTnLst>
                        <p:par>
                          <p:cTn id="322" fill="hold">
                            <p:stCondLst>
                              <p:cond delay="0"/>
                            </p:stCondLst>
                            <p:childTnLst>
                              <p:par>
                                <p:cTn id="323" presetID="10" presetClass="entr" presetSubtype="0" fill="hold" grpId="2" nodeType="clickEffect">
                                  <p:stCondLst>
                                    <p:cond delay="0"/>
                                  </p:stCondLst>
                                  <p:childTnLst>
                                    <p:set>
                                      <p:cBhvr>
                                        <p:cTn id="324" dur="1" fill="hold">
                                          <p:stCondLst>
                                            <p:cond delay="0"/>
                                          </p:stCondLst>
                                        </p:cTn>
                                        <p:tgtEl>
                                          <p:spTgt spid="57"/>
                                        </p:tgtEl>
                                        <p:attrNameLst>
                                          <p:attrName>style.visibility</p:attrName>
                                        </p:attrNameLst>
                                      </p:cBhvr>
                                      <p:to>
                                        <p:strVal val="visible"/>
                                      </p:to>
                                    </p:set>
                                    <p:animEffect transition="in" filter="fade">
                                      <p:cBhvr>
                                        <p:cTn id="325" dur="500"/>
                                        <p:tgtEl>
                                          <p:spTgt spid="57"/>
                                        </p:tgtEl>
                                      </p:cBhvr>
                                    </p:animEffect>
                                  </p:childTnLst>
                                  <p:subTnLst>
                                    <p:audio>
                                      <p:cMediaNode>
                                        <p:cTn display="0" masterRel="sameClick">
                                          <p:stCondLst>
                                            <p:cond evt="begin" delay="0">
                                              <p:tn val="3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9"/>
                  </p:tgtEl>
                </p:cond>
              </p:nextCondLst>
            </p:seq>
            <p:seq concurrent="1" nextAc="seek">
              <p:cTn id="326" restart="whenNotActive" fill="hold" evtFilter="cancelBubble" nodeType="interactiveSeq">
                <p:stCondLst>
                  <p:cond evt="onClick" delay="0">
                    <p:tgtEl>
                      <p:spTgt spid="70"/>
                    </p:tgtEl>
                  </p:cond>
                </p:stCondLst>
                <p:endSync evt="end" delay="0">
                  <p:rtn val="all"/>
                </p:endSync>
                <p:childTnLst>
                  <p:par>
                    <p:cTn id="327" fill="hold">
                      <p:stCondLst>
                        <p:cond delay="0"/>
                      </p:stCondLst>
                      <p:childTnLst>
                        <p:par>
                          <p:cTn id="328" fill="hold">
                            <p:stCondLst>
                              <p:cond delay="0"/>
                            </p:stCondLst>
                            <p:childTnLst>
                              <p:par>
                                <p:cTn id="329" presetID="10" presetClass="entr" presetSubtype="0" fill="hold" grpId="2" nodeType="clickEffect">
                                  <p:stCondLst>
                                    <p:cond delay="0"/>
                                  </p:stCondLst>
                                  <p:childTnLst>
                                    <p:set>
                                      <p:cBhvr>
                                        <p:cTn id="330" dur="1" fill="hold">
                                          <p:stCondLst>
                                            <p:cond delay="0"/>
                                          </p:stCondLst>
                                        </p:cTn>
                                        <p:tgtEl>
                                          <p:spTgt spid="37"/>
                                        </p:tgtEl>
                                        <p:attrNameLst>
                                          <p:attrName>style.visibility</p:attrName>
                                        </p:attrNameLst>
                                      </p:cBhvr>
                                      <p:to>
                                        <p:strVal val="visible"/>
                                      </p:to>
                                    </p:set>
                                    <p:animEffect transition="in" filter="fade">
                                      <p:cBhvr>
                                        <p:cTn id="331" dur="500"/>
                                        <p:tgtEl>
                                          <p:spTgt spid="37"/>
                                        </p:tgtEl>
                                      </p:cBhvr>
                                    </p:animEffect>
                                  </p:childTnLst>
                                  <p:subTnLst>
                                    <p:audio>
                                      <p:cMediaNode>
                                        <p:cTn display="0" masterRel="sameClick">
                                          <p:stCondLst>
                                            <p:cond evt="begin" delay="0">
                                              <p:tn val="3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0"/>
                  </p:tgtEl>
                </p:cond>
              </p:nextCondLst>
            </p:seq>
            <p:seq concurrent="1" nextAc="seek">
              <p:cTn id="332" restart="whenNotActive" fill="hold" evtFilter="cancelBubble" nodeType="interactiveSeq">
                <p:stCondLst>
                  <p:cond evt="onClick" delay="0">
                    <p:tgtEl>
                      <p:spTgt spid="71"/>
                    </p:tgtEl>
                  </p:cond>
                </p:stCondLst>
                <p:endSync evt="end" delay="0">
                  <p:rtn val="all"/>
                </p:endSync>
                <p:childTnLst>
                  <p:par>
                    <p:cTn id="333" fill="hold">
                      <p:stCondLst>
                        <p:cond delay="0"/>
                      </p:stCondLst>
                      <p:childTnLst>
                        <p:par>
                          <p:cTn id="334" fill="hold">
                            <p:stCondLst>
                              <p:cond delay="0"/>
                            </p:stCondLst>
                            <p:childTnLst>
                              <p:par>
                                <p:cTn id="335" presetID="10" presetClass="entr" presetSubtype="0" fill="hold" grpId="2" nodeType="clickEffect">
                                  <p:stCondLst>
                                    <p:cond delay="0"/>
                                  </p:stCondLst>
                                  <p:childTnLst>
                                    <p:set>
                                      <p:cBhvr>
                                        <p:cTn id="336" dur="1" fill="hold">
                                          <p:stCondLst>
                                            <p:cond delay="0"/>
                                          </p:stCondLst>
                                        </p:cTn>
                                        <p:tgtEl>
                                          <p:spTgt spid="42"/>
                                        </p:tgtEl>
                                        <p:attrNameLst>
                                          <p:attrName>style.visibility</p:attrName>
                                        </p:attrNameLst>
                                      </p:cBhvr>
                                      <p:to>
                                        <p:strVal val="visible"/>
                                      </p:to>
                                    </p:set>
                                    <p:animEffect transition="in" filter="fade">
                                      <p:cBhvr>
                                        <p:cTn id="337" dur="500"/>
                                        <p:tgtEl>
                                          <p:spTgt spid="42"/>
                                        </p:tgtEl>
                                      </p:cBhvr>
                                    </p:animEffect>
                                  </p:childTnLst>
                                  <p:subTnLst>
                                    <p:audio>
                                      <p:cMediaNode>
                                        <p:cTn display="0" masterRel="sameClick">
                                          <p:stCondLst>
                                            <p:cond evt="begin" delay="0">
                                              <p:tn val="3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1"/>
                  </p:tgtEl>
                </p:cond>
              </p:nextCondLst>
            </p:seq>
            <p:seq concurrent="1" nextAc="seek">
              <p:cTn id="338" restart="whenNotActive" fill="hold" evtFilter="cancelBubble" nodeType="interactiveSeq">
                <p:stCondLst>
                  <p:cond evt="onClick" delay="0">
                    <p:tgtEl>
                      <p:spTgt spid="72"/>
                    </p:tgtEl>
                  </p:cond>
                </p:stCondLst>
                <p:endSync evt="end" delay="0">
                  <p:rtn val="all"/>
                </p:endSync>
                <p:childTnLst>
                  <p:par>
                    <p:cTn id="339" fill="hold">
                      <p:stCondLst>
                        <p:cond delay="0"/>
                      </p:stCondLst>
                      <p:childTnLst>
                        <p:par>
                          <p:cTn id="340" fill="hold">
                            <p:stCondLst>
                              <p:cond delay="0"/>
                            </p:stCondLst>
                            <p:childTnLst>
                              <p:par>
                                <p:cTn id="341" presetID="10" presetClass="entr" presetSubtype="0" fill="hold" grpId="2" nodeType="clickEffect">
                                  <p:stCondLst>
                                    <p:cond delay="0"/>
                                  </p:stCondLst>
                                  <p:childTnLst>
                                    <p:set>
                                      <p:cBhvr>
                                        <p:cTn id="342" dur="1" fill="hold">
                                          <p:stCondLst>
                                            <p:cond delay="0"/>
                                          </p:stCondLst>
                                        </p:cTn>
                                        <p:tgtEl>
                                          <p:spTgt spid="46"/>
                                        </p:tgtEl>
                                        <p:attrNameLst>
                                          <p:attrName>style.visibility</p:attrName>
                                        </p:attrNameLst>
                                      </p:cBhvr>
                                      <p:to>
                                        <p:strVal val="visible"/>
                                      </p:to>
                                    </p:set>
                                    <p:animEffect transition="in" filter="fade">
                                      <p:cBhvr>
                                        <p:cTn id="343" dur="500"/>
                                        <p:tgtEl>
                                          <p:spTgt spid="46"/>
                                        </p:tgtEl>
                                      </p:cBhvr>
                                    </p:animEffect>
                                  </p:childTnLst>
                                  <p:subTnLst>
                                    <p:audio>
                                      <p:cMediaNode>
                                        <p:cTn display="0" masterRel="sameClick">
                                          <p:stCondLst>
                                            <p:cond evt="begin" delay="0">
                                              <p:tn val="3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2"/>
                  </p:tgtEl>
                </p:cond>
              </p:nextCondLst>
            </p:seq>
            <p:seq concurrent="1" nextAc="seek">
              <p:cTn id="344" restart="whenNotActive" fill="hold" evtFilter="cancelBubble" nodeType="interactiveSeq">
                <p:stCondLst>
                  <p:cond evt="onClick" delay="0">
                    <p:tgtEl>
                      <p:spTgt spid="73"/>
                    </p:tgtEl>
                  </p:cond>
                </p:stCondLst>
                <p:endSync evt="end" delay="0">
                  <p:rtn val="all"/>
                </p:endSync>
                <p:childTnLst>
                  <p:par>
                    <p:cTn id="345" fill="hold">
                      <p:stCondLst>
                        <p:cond delay="0"/>
                      </p:stCondLst>
                      <p:childTnLst>
                        <p:par>
                          <p:cTn id="346" fill="hold">
                            <p:stCondLst>
                              <p:cond delay="0"/>
                            </p:stCondLst>
                            <p:childTnLst>
                              <p:par>
                                <p:cTn id="347" presetID="10" presetClass="entr" presetSubtype="0" fill="hold" grpId="2" nodeType="clickEffect">
                                  <p:stCondLst>
                                    <p:cond delay="0"/>
                                  </p:stCondLst>
                                  <p:childTnLst>
                                    <p:set>
                                      <p:cBhvr>
                                        <p:cTn id="348" dur="1" fill="hold">
                                          <p:stCondLst>
                                            <p:cond delay="0"/>
                                          </p:stCondLst>
                                        </p:cTn>
                                        <p:tgtEl>
                                          <p:spTgt spid="50"/>
                                        </p:tgtEl>
                                        <p:attrNameLst>
                                          <p:attrName>style.visibility</p:attrName>
                                        </p:attrNameLst>
                                      </p:cBhvr>
                                      <p:to>
                                        <p:strVal val="visible"/>
                                      </p:to>
                                    </p:set>
                                    <p:animEffect transition="in" filter="fade">
                                      <p:cBhvr>
                                        <p:cTn id="349" dur="500"/>
                                        <p:tgtEl>
                                          <p:spTgt spid="50"/>
                                        </p:tgtEl>
                                      </p:cBhvr>
                                    </p:animEffect>
                                  </p:childTnLst>
                                  <p:subTnLst>
                                    <p:audio>
                                      <p:cMediaNode>
                                        <p:cTn display="0" masterRel="sameClick">
                                          <p:stCondLst>
                                            <p:cond evt="begin" delay="0">
                                              <p:tn val="3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3"/>
                  </p:tgtEl>
                </p:cond>
              </p:nextCondLst>
            </p:seq>
            <p:seq concurrent="1" nextAc="seek">
              <p:cTn id="350" restart="whenNotActive" fill="hold" evtFilter="cancelBubble" nodeType="interactiveSeq">
                <p:stCondLst>
                  <p:cond evt="onClick" delay="0">
                    <p:tgtEl>
                      <p:spTgt spid="74"/>
                    </p:tgtEl>
                  </p:cond>
                </p:stCondLst>
                <p:endSync evt="end" delay="0">
                  <p:rtn val="all"/>
                </p:endSync>
                <p:childTnLst>
                  <p:par>
                    <p:cTn id="351" fill="hold">
                      <p:stCondLst>
                        <p:cond delay="0"/>
                      </p:stCondLst>
                      <p:childTnLst>
                        <p:par>
                          <p:cTn id="352" fill="hold">
                            <p:stCondLst>
                              <p:cond delay="0"/>
                            </p:stCondLst>
                            <p:childTnLst>
                              <p:par>
                                <p:cTn id="353" presetID="10" presetClass="entr" presetSubtype="0" fill="hold" grpId="2" nodeType="clickEffect">
                                  <p:stCondLst>
                                    <p:cond delay="0"/>
                                  </p:stCondLst>
                                  <p:childTnLst>
                                    <p:set>
                                      <p:cBhvr>
                                        <p:cTn id="354" dur="1" fill="hold">
                                          <p:stCondLst>
                                            <p:cond delay="0"/>
                                          </p:stCondLst>
                                        </p:cTn>
                                        <p:tgtEl>
                                          <p:spTgt spid="54"/>
                                        </p:tgtEl>
                                        <p:attrNameLst>
                                          <p:attrName>style.visibility</p:attrName>
                                        </p:attrNameLst>
                                      </p:cBhvr>
                                      <p:to>
                                        <p:strVal val="visible"/>
                                      </p:to>
                                    </p:set>
                                    <p:animEffect transition="in" filter="fade">
                                      <p:cBhvr>
                                        <p:cTn id="355" dur="500"/>
                                        <p:tgtEl>
                                          <p:spTgt spid="54"/>
                                        </p:tgtEl>
                                      </p:cBhvr>
                                    </p:animEffect>
                                  </p:childTnLst>
                                  <p:subTnLst>
                                    <p:audio>
                                      <p:cMediaNode>
                                        <p:cTn display="0" masterRel="sameClick">
                                          <p:stCondLst>
                                            <p:cond evt="begin" delay="0">
                                              <p:tn val="3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4"/>
                  </p:tgtEl>
                </p:cond>
              </p:nextCondLst>
            </p:seq>
            <p:seq concurrent="1" nextAc="seek">
              <p:cTn id="356" restart="whenNotActive" fill="hold" evtFilter="cancelBubble" nodeType="interactiveSeq">
                <p:stCondLst>
                  <p:cond evt="onClick" delay="0">
                    <p:tgtEl>
                      <p:spTgt spid="75"/>
                    </p:tgtEl>
                  </p:cond>
                </p:stCondLst>
                <p:endSync evt="end" delay="0">
                  <p:rtn val="all"/>
                </p:endSync>
                <p:childTnLst>
                  <p:par>
                    <p:cTn id="357" fill="hold">
                      <p:stCondLst>
                        <p:cond delay="0"/>
                      </p:stCondLst>
                      <p:childTnLst>
                        <p:par>
                          <p:cTn id="358" fill="hold">
                            <p:stCondLst>
                              <p:cond delay="0"/>
                            </p:stCondLst>
                            <p:childTnLst>
                              <p:par>
                                <p:cTn id="359" presetID="10" presetClass="entr" presetSubtype="0" fill="hold" grpId="2" nodeType="clickEffect">
                                  <p:stCondLst>
                                    <p:cond delay="0"/>
                                  </p:stCondLst>
                                  <p:childTnLst>
                                    <p:set>
                                      <p:cBhvr>
                                        <p:cTn id="360" dur="1" fill="hold">
                                          <p:stCondLst>
                                            <p:cond delay="0"/>
                                          </p:stCondLst>
                                        </p:cTn>
                                        <p:tgtEl>
                                          <p:spTgt spid="58"/>
                                        </p:tgtEl>
                                        <p:attrNameLst>
                                          <p:attrName>style.visibility</p:attrName>
                                        </p:attrNameLst>
                                      </p:cBhvr>
                                      <p:to>
                                        <p:strVal val="visible"/>
                                      </p:to>
                                    </p:set>
                                    <p:animEffect transition="in" filter="fade">
                                      <p:cBhvr>
                                        <p:cTn id="361" dur="500"/>
                                        <p:tgtEl>
                                          <p:spTgt spid="58"/>
                                        </p:tgtEl>
                                      </p:cBhvr>
                                    </p:animEffect>
                                  </p:childTnLst>
                                  <p:subTnLst>
                                    <p:audio>
                                      <p:cMediaNode>
                                        <p:cTn display="0" masterRel="sameClick">
                                          <p:stCondLst>
                                            <p:cond evt="begin" delay="0">
                                              <p:tn val="3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5"/>
                  </p:tgtEl>
                </p:cond>
              </p:nextCondLst>
            </p:seq>
            <p:seq concurrent="1" nextAc="seek">
              <p:cTn id="362" restart="whenNotActive" fill="hold" evtFilter="cancelBubble" nodeType="interactiveSeq">
                <p:stCondLst>
                  <p:cond evt="onClick" delay="0">
                    <p:tgtEl>
                      <p:spTgt spid="76"/>
                    </p:tgtEl>
                  </p:cond>
                </p:stCondLst>
                <p:endSync evt="end" delay="0">
                  <p:rtn val="all"/>
                </p:endSync>
                <p:childTnLst>
                  <p:par>
                    <p:cTn id="363" fill="hold">
                      <p:stCondLst>
                        <p:cond delay="0"/>
                      </p:stCondLst>
                      <p:childTnLst>
                        <p:par>
                          <p:cTn id="364" fill="hold">
                            <p:stCondLst>
                              <p:cond delay="0"/>
                            </p:stCondLst>
                            <p:childTnLst>
                              <p:par>
                                <p:cTn id="365" presetID="10" presetClass="entr" presetSubtype="0" fill="hold" grpId="2" nodeType="clickEffect">
                                  <p:stCondLst>
                                    <p:cond delay="0"/>
                                  </p:stCondLst>
                                  <p:childTnLst>
                                    <p:set>
                                      <p:cBhvr>
                                        <p:cTn id="366" dur="1" fill="hold">
                                          <p:stCondLst>
                                            <p:cond delay="0"/>
                                          </p:stCondLst>
                                        </p:cTn>
                                        <p:tgtEl>
                                          <p:spTgt spid="38"/>
                                        </p:tgtEl>
                                        <p:attrNameLst>
                                          <p:attrName>style.visibility</p:attrName>
                                        </p:attrNameLst>
                                      </p:cBhvr>
                                      <p:to>
                                        <p:strVal val="visible"/>
                                      </p:to>
                                    </p:set>
                                    <p:animEffect transition="in" filter="fade">
                                      <p:cBhvr>
                                        <p:cTn id="367" dur="500"/>
                                        <p:tgtEl>
                                          <p:spTgt spid="38"/>
                                        </p:tgtEl>
                                      </p:cBhvr>
                                    </p:animEffect>
                                  </p:childTnLst>
                                  <p:subTnLst>
                                    <p:audio>
                                      <p:cMediaNode>
                                        <p:cTn display="0" masterRel="sameClick">
                                          <p:stCondLst>
                                            <p:cond evt="begin" delay="0">
                                              <p:tn val="3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6"/>
                  </p:tgtEl>
                </p:cond>
              </p:nextCondLst>
            </p:seq>
            <p:seq concurrent="1" nextAc="seek">
              <p:cTn id="368" restart="whenNotActive" fill="hold" evtFilter="cancelBubble" nodeType="interactiveSeq">
                <p:stCondLst>
                  <p:cond evt="onClick" delay="0">
                    <p:tgtEl>
                      <p:spTgt spid="77"/>
                    </p:tgtEl>
                  </p:cond>
                </p:stCondLst>
                <p:endSync evt="end" delay="0">
                  <p:rtn val="all"/>
                </p:endSync>
                <p:childTnLst>
                  <p:par>
                    <p:cTn id="369" fill="hold">
                      <p:stCondLst>
                        <p:cond delay="0"/>
                      </p:stCondLst>
                      <p:childTnLst>
                        <p:par>
                          <p:cTn id="370" fill="hold">
                            <p:stCondLst>
                              <p:cond delay="0"/>
                            </p:stCondLst>
                            <p:childTnLst>
                              <p:par>
                                <p:cTn id="371" presetID="10" presetClass="entr" presetSubtype="0" fill="hold" grpId="2" nodeType="clickEffect">
                                  <p:stCondLst>
                                    <p:cond delay="0"/>
                                  </p:stCondLst>
                                  <p:childTnLst>
                                    <p:set>
                                      <p:cBhvr>
                                        <p:cTn id="372" dur="1" fill="hold">
                                          <p:stCondLst>
                                            <p:cond delay="0"/>
                                          </p:stCondLst>
                                        </p:cTn>
                                        <p:tgtEl>
                                          <p:spTgt spid="43"/>
                                        </p:tgtEl>
                                        <p:attrNameLst>
                                          <p:attrName>style.visibility</p:attrName>
                                        </p:attrNameLst>
                                      </p:cBhvr>
                                      <p:to>
                                        <p:strVal val="visible"/>
                                      </p:to>
                                    </p:set>
                                    <p:animEffect transition="in" filter="fade">
                                      <p:cBhvr>
                                        <p:cTn id="373" dur="500"/>
                                        <p:tgtEl>
                                          <p:spTgt spid="43"/>
                                        </p:tgtEl>
                                      </p:cBhvr>
                                    </p:animEffect>
                                  </p:childTnLst>
                                  <p:subTnLst>
                                    <p:audio>
                                      <p:cMediaNode>
                                        <p:cTn display="0" masterRel="sameClick">
                                          <p:stCondLst>
                                            <p:cond evt="begin" delay="0">
                                              <p:tn val="3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7"/>
                  </p:tgtEl>
                </p:cond>
              </p:nextCondLst>
            </p:seq>
            <p:seq concurrent="1" nextAc="seek">
              <p:cTn id="374" restart="whenNotActive" fill="hold" evtFilter="cancelBubble" nodeType="interactiveSeq">
                <p:stCondLst>
                  <p:cond evt="onClick" delay="0">
                    <p:tgtEl>
                      <p:spTgt spid="78"/>
                    </p:tgtEl>
                  </p:cond>
                </p:stCondLst>
                <p:endSync evt="end" delay="0">
                  <p:rtn val="all"/>
                </p:endSync>
                <p:childTnLst>
                  <p:par>
                    <p:cTn id="375" fill="hold">
                      <p:stCondLst>
                        <p:cond delay="0"/>
                      </p:stCondLst>
                      <p:childTnLst>
                        <p:par>
                          <p:cTn id="376" fill="hold">
                            <p:stCondLst>
                              <p:cond delay="0"/>
                            </p:stCondLst>
                            <p:childTnLst>
                              <p:par>
                                <p:cTn id="377" presetID="10" presetClass="entr" presetSubtype="0" fill="hold" grpId="2" nodeType="clickEffect">
                                  <p:stCondLst>
                                    <p:cond delay="0"/>
                                  </p:stCondLst>
                                  <p:childTnLst>
                                    <p:set>
                                      <p:cBhvr>
                                        <p:cTn id="378" dur="1" fill="hold">
                                          <p:stCondLst>
                                            <p:cond delay="0"/>
                                          </p:stCondLst>
                                        </p:cTn>
                                        <p:tgtEl>
                                          <p:spTgt spid="47"/>
                                        </p:tgtEl>
                                        <p:attrNameLst>
                                          <p:attrName>style.visibility</p:attrName>
                                        </p:attrNameLst>
                                      </p:cBhvr>
                                      <p:to>
                                        <p:strVal val="visible"/>
                                      </p:to>
                                    </p:set>
                                    <p:animEffect transition="in" filter="fade">
                                      <p:cBhvr>
                                        <p:cTn id="379" dur="500"/>
                                        <p:tgtEl>
                                          <p:spTgt spid="47"/>
                                        </p:tgtEl>
                                      </p:cBhvr>
                                    </p:animEffect>
                                  </p:childTnLst>
                                  <p:subTnLst>
                                    <p:audio>
                                      <p:cMediaNode>
                                        <p:cTn display="0" masterRel="sameClick">
                                          <p:stCondLst>
                                            <p:cond evt="begin" delay="0">
                                              <p:tn val="3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8"/>
                  </p:tgtEl>
                </p:cond>
              </p:nextCondLst>
            </p:seq>
            <p:seq concurrent="1" nextAc="seek">
              <p:cTn id="380" restart="whenNotActive" fill="hold" evtFilter="cancelBubble" nodeType="interactiveSeq">
                <p:stCondLst>
                  <p:cond evt="onClick" delay="0">
                    <p:tgtEl>
                      <p:spTgt spid="79"/>
                    </p:tgtEl>
                  </p:cond>
                </p:stCondLst>
                <p:endSync evt="end" delay="0">
                  <p:rtn val="all"/>
                </p:endSync>
                <p:childTnLst>
                  <p:par>
                    <p:cTn id="381" fill="hold">
                      <p:stCondLst>
                        <p:cond delay="0"/>
                      </p:stCondLst>
                      <p:childTnLst>
                        <p:par>
                          <p:cTn id="382" fill="hold">
                            <p:stCondLst>
                              <p:cond delay="0"/>
                            </p:stCondLst>
                            <p:childTnLst>
                              <p:par>
                                <p:cTn id="383" presetID="10" presetClass="entr" presetSubtype="0" fill="hold" grpId="2" nodeType="clickEffect">
                                  <p:stCondLst>
                                    <p:cond delay="0"/>
                                  </p:stCondLst>
                                  <p:childTnLst>
                                    <p:set>
                                      <p:cBhvr>
                                        <p:cTn id="384" dur="1" fill="hold">
                                          <p:stCondLst>
                                            <p:cond delay="0"/>
                                          </p:stCondLst>
                                        </p:cTn>
                                        <p:tgtEl>
                                          <p:spTgt spid="51"/>
                                        </p:tgtEl>
                                        <p:attrNameLst>
                                          <p:attrName>style.visibility</p:attrName>
                                        </p:attrNameLst>
                                      </p:cBhvr>
                                      <p:to>
                                        <p:strVal val="visible"/>
                                      </p:to>
                                    </p:set>
                                    <p:animEffect transition="in" filter="fade">
                                      <p:cBhvr>
                                        <p:cTn id="385" dur="500"/>
                                        <p:tgtEl>
                                          <p:spTgt spid="51"/>
                                        </p:tgtEl>
                                      </p:cBhvr>
                                    </p:animEffect>
                                  </p:childTnLst>
                                  <p:subTnLst>
                                    <p:audio>
                                      <p:cMediaNode>
                                        <p:cTn display="0" masterRel="sameClick">
                                          <p:stCondLst>
                                            <p:cond evt="begin" delay="0">
                                              <p:tn val="3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9"/>
                  </p:tgtEl>
                </p:cond>
              </p:nextCondLst>
            </p:seq>
            <p:seq concurrent="1" nextAc="seek">
              <p:cTn id="386" restart="whenNotActive" fill="hold" evtFilter="cancelBubble" nodeType="interactiveSeq">
                <p:stCondLst>
                  <p:cond evt="onClick" delay="0">
                    <p:tgtEl>
                      <p:spTgt spid="80"/>
                    </p:tgtEl>
                  </p:cond>
                </p:stCondLst>
                <p:endSync evt="end" delay="0">
                  <p:rtn val="all"/>
                </p:endSync>
                <p:childTnLst>
                  <p:par>
                    <p:cTn id="387" fill="hold">
                      <p:stCondLst>
                        <p:cond delay="0"/>
                      </p:stCondLst>
                      <p:childTnLst>
                        <p:par>
                          <p:cTn id="388" fill="hold">
                            <p:stCondLst>
                              <p:cond delay="0"/>
                            </p:stCondLst>
                            <p:childTnLst>
                              <p:par>
                                <p:cTn id="389" presetID="10" presetClass="entr" presetSubtype="0" fill="hold" grpId="2" nodeType="clickEffect">
                                  <p:stCondLst>
                                    <p:cond delay="0"/>
                                  </p:stCondLst>
                                  <p:childTnLst>
                                    <p:set>
                                      <p:cBhvr>
                                        <p:cTn id="390" dur="1" fill="hold">
                                          <p:stCondLst>
                                            <p:cond delay="0"/>
                                          </p:stCondLst>
                                        </p:cTn>
                                        <p:tgtEl>
                                          <p:spTgt spid="55"/>
                                        </p:tgtEl>
                                        <p:attrNameLst>
                                          <p:attrName>style.visibility</p:attrName>
                                        </p:attrNameLst>
                                      </p:cBhvr>
                                      <p:to>
                                        <p:strVal val="visible"/>
                                      </p:to>
                                    </p:set>
                                    <p:animEffect transition="in" filter="fade">
                                      <p:cBhvr>
                                        <p:cTn id="391" dur="500"/>
                                        <p:tgtEl>
                                          <p:spTgt spid="55"/>
                                        </p:tgtEl>
                                      </p:cBhvr>
                                    </p:animEffect>
                                  </p:childTnLst>
                                  <p:subTnLst>
                                    <p:audio>
                                      <p:cMediaNode>
                                        <p:cTn display="0" masterRel="sameClick">
                                          <p:stCondLst>
                                            <p:cond evt="begin" delay="0">
                                              <p:tn val="3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0"/>
                  </p:tgtEl>
                </p:cond>
              </p:nextCondLst>
            </p:seq>
            <p:seq concurrent="1" nextAc="seek">
              <p:cTn id="392" restart="whenNotActive" fill="hold" evtFilter="cancelBubble" nodeType="interactiveSeq">
                <p:stCondLst>
                  <p:cond evt="onClick" delay="0">
                    <p:tgtEl>
                      <p:spTgt spid="81"/>
                    </p:tgtEl>
                  </p:cond>
                </p:stCondLst>
                <p:endSync evt="end" delay="0">
                  <p:rtn val="all"/>
                </p:endSync>
                <p:childTnLst>
                  <p:par>
                    <p:cTn id="393" fill="hold">
                      <p:stCondLst>
                        <p:cond delay="0"/>
                      </p:stCondLst>
                      <p:childTnLst>
                        <p:par>
                          <p:cTn id="394" fill="hold">
                            <p:stCondLst>
                              <p:cond delay="0"/>
                            </p:stCondLst>
                            <p:childTnLst>
                              <p:par>
                                <p:cTn id="395" presetID="10" presetClass="entr" presetSubtype="0" fill="hold" grpId="2" nodeType="clickEffect">
                                  <p:stCondLst>
                                    <p:cond delay="0"/>
                                  </p:stCondLst>
                                  <p:childTnLst>
                                    <p:set>
                                      <p:cBhvr>
                                        <p:cTn id="396" dur="1" fill="hold">
                                          <p:stCondLst>
                                            <p:cond delay="0"/>
                                          </p:stCondLst>
                                        </p:cTn>
                                        <p:tgtEl>
                                          <p:spTgt spid="59"/>
                                        </p:tgtEl>
                                        <p:attrNameLst>
                                          <p:attrName>style.visibility</p:attrName>
                                        </p:attrNameLst>
                                      </p:cBhvr>
                                      <p:to>
                                        <p:strVal val="visible"/>
                                      </p:to>
                                    </p:set>
                                    <p:animEffect transition="in" filter="fade">
                                      <p:cBhvr>
                                        <p:cTn id="397" dur="500"/>
                                        <p:tgtEl>
                                          <p:spTgt spid="59"/>
                                        </p:tgtEl>
                                      </p:cBhvr>
                                    </p:animEffect>
                                  </p:childTnLst>
                                  <p:subTnLst>
                                    <p:audio>
                                      <p:cMediaNode>
                                        <p:cTn display="0" masterRel="sameClick">
                                          <p:stCondLst>
                                            <p:cond evt="begin" delay="0">
                                              <p:tn val="3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1"/>
                  </p:tgtEl>
                </p:cond>
              </p:nextCondLst>
            </p:seq>
            <p:seq concurrent="1" nextAc="seek">
              <p:cTn id="398" restart="whenNotActive" fill="hold" evtFilter="cancelBubble" nodeType="interactiveSeq">
                <p:stCondLst>
                  <p:cond evt="onClick" delay="0">
                    <p:tgtEl>
                      <p:spTgt spid="82"/>
                    </p:tgtEl>
                  </p:cond>
                </p:stCondLst>
                <p:endSync evt="end" delay="0">
                  <p:rtn val="all"/>
                </p:endSync>
                <p:childTnLst>
                  <p:par>
                    <p:cTn id="399" fill="hold">
                      <p:stCondLst>
                        <p:cond delay="0"/>
                      </p:stCondLst>
                      <p:childTnLst>
                        <p:par>
                          <p:cTn id="400" fill="hold">
                            <p:stCondLst>
                              <p:cond delay="0"/>
                            </p:stCondLst>
                            <p:childTnLst>
                              <p:par>
                                <p:cTn id="401" presetID="10" presetClass="entr" presetSubtype="0" fill="hold" grpId="2" nodeType="clickEffect">
                                  <p:stCondLst>
                                    <p:cond delay="0"/>
                                  </p:stCondLst>
                                  <p:childTnLst>
                                    <p:set>
                                      <p:cBhvr>
                                        <p:cTn id="402" dur="1" fill="hold">
                                          <p:stCondLst>
                                            <p:cond delay="0"/>
                                          </p:stCondLst>
                                        </p:cTn>
                                        <p:tgtEl>
                                          <p:spTgt spid="39"/>
                                        </p:tgtEl>
                                        <p:attrNameLst>
                                          <p:attrName>style.visibility</p:attrName>
                                        </p:attrNameLst>
                                      </p:cBhvr>
                                      <p:to>
                                        <p:strVal val="visible"/>
                                      </p:to>
                                    </p:set>
                                    <p:animEffect transition="in" filter="fade">
                                      <p:cBhvr>
                                        <p:cTn id="403" dur="500"/>
                                        <p:tgtEl>
                                          <p:spTgt spid="39"/>
                                        </p:tgtEl>
                                      </p:cBhvr>
                                    </p:animEffect>
                                  </p:childTnLst>
                                  <p:subTnLst>
                                    <p:audio>
                                      <p:cMediaNode>
                                        <p:cTn display="0" masterRel="sameClick">
                                          <p:stCondLst>
                                            <p:cond evt="begin" delay="0">
                                              <p:tn val="4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2"/>
                  </p:tgtEl>
                </p:cond>
              </p:nextCondLst>
            </p:seq>
            <p:seq concurrent="1" nextAc="seek">
              <p:cTn id="404" restart="whenNotActive" fill="hold" evtFilter="cancelBubble" nodeType="interactiveSeq">
                <p:stCondLst>
                  <p:cond evt="onClick" delay="0">
                    <p:tgtEl>
                      <p:spTgt spid="83"/>
                    </p:tgtEl>
                  </p:cond>
                </p:stCondLst>
                <p:endSync evt="end" delay="0">
                  <p:rtn val="all"/>
                </p:endSync>
                <p:childTnLst>
                  <p:par>
                    <p:cTn id="405" fill="hold">
                      <p:stCondLst>
                        <p:cond delay="0"/>
                      </p:stCondLst>
                      <p:childTnLst>
                        <p:par>
                          <p:cTn id="406" fill="hold">
                            <p:stCondLst>
                              <p:cond delay="0"/>
                            </p:stCondLst>
                            <p:childTnLst>
                              <p:par>
                                <p:cTn id="407" presetID="10" presetClass="entr" presetSubtype="0" fill="hold" grpId="2" nodeType="clickEffect">
                                  <p:stCondLst>
                                    <p:cond delay="0"/>
                                  </p:stCondLst>
                                  <p:childTnLst>
                                    <p:set>
                                      <p:cBhvr>
                                        <p:cTn id="408" dur="1" fill="hold">
                                          <p:stCondLst>
                                            <p:cond delay="0"/>
                                          </p:stCondLst>
                                        </p:cTn>
                                        <p:tgtEl>
                                          <p:spTgt spid="44"/>
                                        </p:tgtEl>
                                        <p:attrNameLst>
                                          <p:attrName>style.visibility</p:attrName>
                                        </p:attrNameLst>
                                      </p:cBhvr>
                                      <p:to>
                                        <p:strVal val="visible"/>
                                      </p:to>
                                    </p:set>
                                    <p:animEffect transition="in" filter="fade">
                                      <p:cBhvr>
                                        <p:cTn id="409" dur="500"/>
                                        <p:tgtEl>
                                          <p:spTgt spid="44"/>
                                        </p:tgtEl>
                                      </p:cBhvr>
                                    </p:animEffect>
                                  </p:childTnLst>
                                  <p:subTnLst>
                                    <p:audio>
                                      <p:cMediaNode>
                                        <p:cTn display="0" masterRel="sameClick">
                                          <p:stCondLst>
                                            <p:cond evt="begin" delay="0">
                                              <p:tn val="4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3"/>
                  </p:tgtEl>
                </p:cond>
              </p:nextCondLst>
            </p:seq>
            <p:seq concurrent="1" nextAc="seek">
              <p:cTn id="410" restart="whenNotActive" fill="hold" evtFilter="cancelBubble" nodeType="interactiveSeq">
                <p:stCondLst>
                  <p:cond evt="onClick" delay="0">
                    <p:tgtEl>
                      <p:spTgt spid="84"/>
                    </p:tgtEl>
                  </p:cond>
                </p:stCondLst>
                <p:endSync evt="end" delay="0">
                  <p:rtn val="all"/>
                </p:endSync>
                <p:childTnLst>
                  <p:par>
                    <p:cTn id="411" fill="hold">
                      <p:stCondLst>
                        <p:cond delay="0"/>
                      </p:stCondLst>
                      <p:childTnLst>
                        <p:par>
                          <p:cTn id="412" fill="hold">
                            <p:stCondLst>
                              <p:cond delay="0"/>
                            </p:stCondLst>
                            <p:childTnLst>
                              <p:par>
                                <p:cTn id="413" presetID="10" presetClass="entr" presetSubtype="0" fill="hold" grpId="2" nodeType="clickEffect">
                                  <p:stCondLst>
                                    <p:cond delay="0"/>
                                  </p:stCondLst>
                                  <p:childTnLst>
                                    <p:set>
                                      <p:cBhvr>
                                        <p:cTn id="414" dur="1" fill="hold">
                                          <p:stCondLst>
                                            <p:cond delay="0"/>
                                          </p:stCondLst>
                                        </p:cTn>
                                        <p:tgtEl>
                                          <p:spTgt spid="48"/>
                                        </p:tgtEl>
                                        <p:attrNameLst>
                                          <p:attrName>style.visibility</p:attrName>
                                        </p:attrNameLst>
                                      </p:cBhvr>
                                      <p:to>
                                        <p:strVal val="visible"/>
                                      </p:to>
                                    </p:set>
                                    <p:animEffect transition="in" filter="fade">
                                      <p:cBhvr>
                                        <p:cTn id="415" dur="500"/>
                                        <p:tgtEl>
                                          <p:spTgt spid="48"/>
                                        </p:tgtEl>
                                      </p:cBhvr>
                                    </p:animEffect>
                                  </p:childTnLst>
                                  <p:subTnLst>
                                    <p:audio>
                                      <p:cMediaNode>
                                        <p:cTn display="0" masterRel="sameClick">
                                          <p:stCondLst>
                                            <p:cond evt="begin" delay="0">
                                              <p:tn val="4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4"/>
                  </p:tgtEl>
                </p:cond>
              </p:nextCondLst>
            </p:seq>
            <p:seq concurrent="1" nextAc="seek">
              <p:cTn id="416" restart="whenNotActive" fill="hold" evtFilter="cancelBubble" nodeType="interactiveSeq">
                <p:stCondLst>
                  <p:cond evt="onClick" delay="0">
                    <p:tgtEl>
                      <p:spTgt spid="85"/>
                    </p:tgtEl>
                  </p:cond>
                </p:stCondLst>
                <p:endSync evt="end" delay="0">
                  <p:rtn val="all"/>
                </p:endSync>
                <p:childTnLst>
                  <p:par>
                    <p:cTn id="417" fill="hold">
                      <p:stCondLst>
                        <p:cond delay="0"/>
                      </p:stCondLst>
                      <p:childTnLst>
                        <p:par>
                          <p:cTn id="418" fill="hold">
                            <p:stCondLst>
                              <p:cond delay="0"/>
                            </p:stCondLst>
                            <p:childTnLst>
                              <p:par>
                                <p:cTn id="419" presetID="10" presetClass="entr" presetSubtype="0" fill="hold" grpId="2" nodeType="clickEffect">
                                  <p:stCondLst>
                                    <p:cond delay="0"/>
                                  </p:stCondLst>
                                  <p:childTnLst>
                                    <p:set>
                                      <p:cBhvr>
                                        <p:cTn id="420" dur="1" fill="hold">
                                          <p:stCondLst>
                                            <p:cond delay="0"/>
                                          </p:stCondLst>
                                        </p:cTn>
                                        <p:tgtEl>
                                          <p:spTgt spid="52"/>
                                        </p:tgtEl>
                                        <p:attrNameLst>
                                          <p:attrName>style.visibility</p:attrName>
                                        </p:attrNameLst>
                                      </p:cBhvr>
                                      <p:to>
                                        <p:strVal val="visible"/>
                                      </p:to>
                                    </p:set>
                                    <p:animEffect transition="in" filter="fade">
                                      <p:cBhvr>
                                        <p:cTn id="421" dur="500"/>
                                        <p:tgtEl>
                                          <p:spTgt spid="52"/>
                                        </p:tgtEl>
                                      </p:cBhvr>
                                    </p:animEffect>
                                  </p:childTnLst>
                                  <p:subTnLst>
                                    <p:audio>
                                      <p:cMediaNode>
                                        <p:cTn display="0" masterRel="sameClick">
                                          <p:stCondLst>
                                            <p:cond evt="begin" delay="0">
                                              <p:tn val="4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5"/>
                  </p:tgtEl>
                </p:cond>
              </p:nextCondLst>
            </p:seq>
            <p:seq concurrent="1" nextAc="seek">
              <p:cTn id="422" restart="whenNotActive" fill="hold" evtFilter="cancelBubble" nodeType="interactiveSeq">
                <p:stCondLst>
                  <p:cond evt="onClick" delay="0">
                    <p:tgtEl>
                      <p:spTgt spid="86"/>
                    </p:tgtEl>
                  </p:cond>
                </p:stCondLst>
                <p:endSync evt="end" delay="0">
                  <p:rtn val="all"/>
                </p:endSync>
                <p:childTnLst>
                  <p:par>
                    <p:cTn id="423" fill="hold">
                      <p:stCondLst>
                        <p:cond delay="0"/>
                      </p:stCondLst>
                      <p:childTnLst>
                        <p:par>
                          <p:cTn id="424" fill="hold">
                            <p:stCondLst>
                              <p:cond delay="0"/>
                            </p:stCondLst>
                            <p:childTnLst>
                              <p:par>
                                <p:cTn id="425" presetID="10" presetClass="entr" presetSubtype="0" fill="hold" grpId="2" nodeType="clickEffect">
                                  <p:stCondLst>
                                    <p:cond delay="0"/>
                                  </p:stCondLst>
                                  <p:childTnLst>
                                    <p:set>
                                      <p:cBhvr>
                                        <p:cTn id="426" dur="1" fill="hold">
                                          <p:stCondLst>
                                            <p:cond delay="0"/>
                                          </p:stCondLst>
                                        </p:cTn>
                                        <p:tgtEl>
                                          <p:spTgt spid="56"/>
                                        </p:tgtEl>
                                        <p:attrNameLst>
                                          <p:attrName>style.visibility</p:attrName>
                                        </p:attrNameLst>
                                      </p:cBhvr>
                                      <p:to>
                                        <p:strVal val="visible"/>
                                      </p:to>
                                    </p:set>
                                    <p:animEffect transition="in" filter="fade">
                                      <p:cBhvr>
                                        <p:cTn id="427" dur="500"/>
                                        <p:tgtEl>
                                          <p:spTgt spid="56"/>
                                        </p:tgtEl>
                                      </p:cBhvr>
                                    </p:animEffect>
                                  </p:childTnLst>
                                  <p:subTnLst>
                                    <p:audio>
                                      <p:cMediaNode>
                                        <p:cTn display="0" masterRel="sameClick">
                                          <p:stCondLst>
                                            <p:cond evt="begin" delay="0">
                                              <p:tn val="4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6"/>
                  </p:tgtEl>
                </p:cond>
              </p:nextCondLst>
            </p:seq>
            <p:seq concurrent="1" nextAc="seek">
              <p:cTn id="428" restart="whenNotActive" fill="hold" evtFilter="cancelBubble" nodeType="interactiveSeq">
                <p:stCondLst>
                  <p:cond evt="onClick" delay="0">
                    <p:tgtEl>
                      <p:spTgt spid="87"/>
                    </p:tgtEl>
                  </p:cond>
                </p:stCondLst>
                <p:endSync evt="end" delay="0">
                  <p:rtn val="all"/>
                </p:endSync>
                <p:childTnLst>
                  <p:par>
                    <p:cTn id="429" fill="hold">
                      <p:stCondLst>
                        <p:cond delay="0"/>
                      </p:stCondLst>
                      <p:childTnLst>
                        <p:par>
                          <p:cTn id="430" fill="hold">
                            <p:stCondLst>
                              <p:cond delay="0"/>
                            </p:stCondLst>
                            <p:childTnLst>
                              <p:par>
                                <p:cTn id="431" presetID="10" presetClass="entr" presetSubtype="0" fill="hold" grpId="2" nodeType="clickEffect">
                                  <p:stCondLst>
                                    <p:cond delay="0"/>
                                  </p:stCondLst>
                                  <p:childTnLst>
                                    <p:set>
                                      <p:cBhvr>
                                        <p:cTn id="432" dur="1" fill="hold">
                                          <p:stCondLst>
                                            <p:cond delay="0"/>
                                          </p:stCondLst>
                                        </p:cTn>
                                        <p:tgtEl>
                                          <p:spTgt spid="60"/>
                                        </p:tgtEl>
                                        <p:attrNameLst>
                                          <p:attrName>style.visibility</p:attrName>
                                        </p:attrNameLst>
                                      </p:cBhvr>
                                      <p:to>
                                        <p:strVal val="visible"/>
                                      </p:to>
                                    </p:set>
                                    <p:animEffect transition="in" filter="fade">
                                      <p:cBhvr>
                                        <p:cTn id="433" dur="500"/>
                                        <p:tgtEl>
                                          <p:spTgt spid="60"/>
                                        </p:tgtEl>
                                      </p:cBhvr>
                                    </p:animEffect>
                                  </p:childTnLst>
                                  <p:subTnLst>
                                    <p:audio>
                                      <p:cMediaNode>
                                        <p:cTn display="0" masterRel="sameClick">
                                          <p:stCondLst>
                                            <p:cond evt="begin" delay="0">
                                              <p:tn val="4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7"/>
                  </p:tgtEl>
                </p:cond>
              </p:nextCondLst>
            </p:seq>
            <p:seq concurrent="1" nextAc="seek">
              <p:cTn id="434" restart="whenNotActive" fill="hold" evtFilter="cancelBubble" nodeType="interactiveSeq">
                <p:stCondLst>
                  <p:cond evt="onClick" delay="0">
                    <p:tgtEl>
                      <p:spTgt spid="2"/>
                    </p:tgtEl>
                  </p:cond>
                </p:stCondLst>
                <p:endSync evt="end" delay="0">
                  <p:rtn val="all"/>
                </p:endSync>
                <p:childTnLst>
                  <p:par>
                    <p:cTn id="435" fill="hold">
                      <p:stCondLst>
                        <p:cond delay="0"/>
                      </p:stCondLst>
                      <p:childTnLst>
                        <p:par>
                          <p:cTn id="436" fill="hold">
                            <p:stCondLst>
                              <p:cond delay="0"/>
                            </p:stCondLst>
                            <p:childTnLst>
                              <p:par>
                                <p:cTn id="437" presetID="10" presetClass="exit" presetSubtype="0" fill="hold" grpId="3" nodeType="clickEffect">
                                  <p:stCondLst>
                                    <p:cond delay="0"/>
                                  </p:stCondLst>
                                  <p:childTnLst>
                                    <p:animEffect transition="out" filter="fade">
                                      <p:cBhvr>
                                        <p:cTn id="438" dur="500"/>
                                        <p:tgtEl>
                                          <p:spTgt spid="36"/>
                                        </p:tgtEl>
                                      </p:cBhvr>
                                    </p:animEffect>
                                    <p:set>
                                      <p:cBhvr>
                                        <p:cTn id="439" dur="1" fill="hold">
                                          <p:stCondLst>
                                            <p:cond delay="499"/>
                                          </p:stCondLst>
                                        </p:cTn>
                                        <p:tgtEl>
                                          <p:spTgt spid="36"/>
                                        </p:tgtEl>
                                        <p:attrNameLst>
                                          <p:attrName>style.visibility</p:attrName>
                                        </p:attrNameLst>
                                      </p:cBhvr>
                                      <p:to>
                                        <p:strVal val="hidden"/>
                                      </p:to>
                                    </p:set>
                                  </p:childTnLst>
                                </p:cTn>
                              </p:par>
                              <p:par>
                                <p:cTn id="440" presetID="10" presetClass="exit" presetSubtype="0" fill="hold" grpId="3" nodeType="withEffect">
                                  <p:stCondLst>
                                    <p:cond delay="0"/>
                                  </p:stCondLst>
                                  <p:childTnLst>
                                    <p:animEffect transition="out" filter="fade">
                                      <p:cBhvr>
                                        <p:cTn id="441" dur="500"/>
                                        <p:tgtEl>
                                          <p:spTgt spid="41"/>
                                        </p:tgtEl>
                                      </p:cBhvr>
                                    </p:animEffect>
                                    <p:set>
                                      <p:cBhvr>
                                        <p:cTn id="442" dur="1" fill="hold">
                                          <p:stCondLst>
                                            <p:cond delay="499"/>
                                          </p:stCondLst>
                                        </p:cTn>
                                        <p:tgtEl>
                                          <p:spTgt spid="41"/>
                                        </p:tgtEl>
                                        <p:attrNameLst>
                                          <p:attrName>style.visibility</p:attrName>
                                        </p:attrNameLst>
                                      </p:cBhvr>
                                      <p:to>
                                        <p:strVal val="hidden"/>
                                      </p:to>
                                    </p:set>
                                  </p:childTnLst>
                                </p:cTn>
                              </p:par>
                              <p:par>
                                <p:cTn id="443" presetID="10" presetClass="exit" presetSubtype="0" fill="hold" grpId="3" nodeType="withEffect">
                                  <p:stCondLst>
                                    <p:cond delay="0"/>
                                  </p:stCondLst>
                                  <p:childTnLst>
                                    <p:animEffect transition="out" filter="fade">
                                      <p:cBhvr>
                                        <p:cTn id="444" dur="500"/>
                                        <p:tgtEl>
                                          <p:spTgt spid="45"/>
                                        </p:tgtEl>
                                      </p:cBhvr>
                                    </p:animEffect>
                                    <p:set>
                                      <p:cBhvr>
                                        <p:cTn id="445" dur="1" fill="hold">
                                          <p:stCondLst>
                                            <p:cond delay="499"/>
                                          </p:stCondLst>
                                        </p:cTn>
                                        <p:tgtEl>
                                          <p:spTgt spid="45"/>
                                        </p:tgtEl>
                                        <p:attrNameLst>
                                          <p:attrName>style.visibility</p:attrName>
                                        </p:attrNameLst>
                                      </p:cBhvr>
                                      <p:to>
                                        <p:strVal val="hidden"/>
                                      </p:to>
                                    </p:set>
                                  </p:childTnLst>
                                </p:cTn>
                              </p:par>
                              <p:par>
                                <p:cTn id="446" presetID="10" presetClass="exit" presetSubtype="0" fill="hold" grpId="3" nodeType="withEffect">
                                  <p:stCondLst>
                                    <p:cond delay="0"/>
                                  </p:stCondLst>
                                  <p:childTnLst>
                                    <p:animEffect transition="out" filter="fade">
                                      <p:cBhvr>
                                        <p:cTn id="447" dur="500"/>
                                        <p:tgtEl>
                                          <p:spTgt spid="49"/>
                                        </p:tgtEl>
                                      </p:cBhvr>
                                    </p:animEffect>
                                    <p:set>
                                      <p:cBhvr>
                                        <p:cTn id="448" dur="1" fill="hold">
                                          <p:stCondLst>
                                            <p:cond delay="499"/>
                                          </p:stCondLst>
                                        </p:cTn>
                                        <p:tgtEl>
                                          <p:spTgt spid="49"/>
                                        </p:tgtEl>
                                        <p:attrNameLst>
                                          <p:attrName>style.visibility</p:attrName>
                                        </p:attrNameLst>
                                      </p:cBhvr>
                                      <p:to>
                                        <p:strVal val="hidden"/>
                                      </p:to>
                                    </p:set>
                                  </p:childTnLst>
                                </p:cTn>
                              </p:par>
                              <p:par>
                                <p:cTn id="449" presetID="10" presetClass="exit" presetSubtype="0" fill="hold" grpId="3" nodeType="withEffect">
                                  <p:stCondLst>
                                    <p:cond delay="0"/>
                                  </p:stCondLst>
                                  <p:childTnLst>
                                    <p:animEffect transition="out" filter="fade">
                                      <p:cBhvr>
                                        <p:cTn id="450" dur="500"/>
                                        <p:tgtEl>
                                          <p:spTgt spid="53"/>
                                        </p:tgtEl>
                                      </p:cBhvr>
                                    </p:animEffect>
                                    <p:set>
                                      <p:cBhvr>
                                        <p:cTn id="451" dur="1" fill="hold">
                                          <p:stCondLst>
                                            <p:cond delay="499"/>
                                          </p:stCondLst>
                                        </p:cTn>
                                        <p:tgtEl>
                                          <p:spTgt spid="53"/>
                                        </p:tgtEl>
                                        <p:attrNameLst>
                                          <p:attrName>style.visibility</p:attrName>
                                        </p:attrNameLst>
                                      </p:cBhvr>
                                      <p:to>
                                        <p:strVal val="hidden"/>
                                      </p:to>
                                    </p:set>
                                  </p:childTnLst>
                                </p:cTn>
                              </p:par>
                              <p:par>
                                <p:cTn id="452" presetID="10" presetClass="exit" presetSubtype="0" fill="hold" grpId="3" nodeType="withEffect">
                                  <p:stCondLst>
                                    <p:cond delay="0"/>
                                  </p:stCondLst>
                                  <p:childTnLst>
                                    <p:animEffect transition="out" filter="fade">
                                      <p:cBhvr>
                                        <p:cTn id="453" dur="500"/>
                                        <p:tgtEl>
                                          <p:spTgt spid="57"/>
                                        </p:tgtEl>
                                      </p:cBhvr>
                                    </p:animEffect>
                                    <p:set>
                                      <p:cBhvr>
                                        <p:cTn id="454" dur="1" fill="hold">
                                          <p:stCondLst>
                                            <p:cond delay="499"/>
                                          </p:stCondLst>
                                        </p:cTn>
                                        <p:tgtEl>
                                          <p:spTgt spid="57"/>
                                        </p:tgtEl>
                                        <p:attrNameLst>
                                          <p:attrName>style.visibility</p:attrName>
                                        </p:attrNameLst>
                                      </p:cBhvr>
                                      <p:to>
                                        <p:strVal val="hidden"/>
                                      </p:to>
                                    </p:set>
                                  </p:childTnLst>
                                </p:cTn>
                              </p:par>
                              <p:par>
                                <p:cTn id="455" presetID="10" presetClass="exit" presetSubtype="0" fill="hold" grpId="3" nodeType="withEffect">
                                  <p:stCondLst>
                                    <p:cond delay="0"/>
                                  </p:stCondLst>
                                  <p:childTnLst>
                                    <p:animEffect transition="out" filter="fade">
                                      <p:cBhvr>
                                        <p:cTn id="456" dur="500"/>
                                        <p:tgtEl>
                                          <p:spTgt spid="37"/>
                                        </p:tgtEl>
                                      </p:cBhvr>
                                    </p:animEffect>
                                    <p:set>
                                      <p:cBhvr>
                                        <p:cTn id="457" dur="1" fill="hold">
                                          <p:stCondLst>
                                            <p:cond delay="499"/>
                                          </p:stCondLst>
                                        </p:cTn>
                                        <p:tgtEl>
                                          <p:spTgt spid="37"/>
                                        </p:tgtEl>
                                        <p:attrNameLst>
                                          <p:attrName>style.visibility</p:attrName>
                                        </p:attrNameLst>
                                      </p:cBhvr>
                                      <p:to>
                                        <p:strVal val="hidden"/>
                                      </p:to>
                                    </p:set>
                                  </p:childTnLst>
                                </p:cTn>
                              </p:par>
                              <p:par>
                                <p:cTn id="458" presetID="10" presetClass="exit" presetSubtype="0" fill="hold" grpId="3" nodeType="withEffect">
                                  <p:stCondLst>
                                    <p:cond delay="0"/>
                                  </p:stCondLst>
                                  <p:childTnLst>
                                    <p:animEffect transition="out" filter="fade">
                                      <p:cBhvr>
                                        <p:cTn id="459" dur="500"/>
                                        <p:tgtEl>
                                          <p:spTgt spid="42"/>
                                        </p:tgtEl>
                                      </p:cBhvr>
                                    </p:animEffect>
                                    <p:set>
                                      <p:cBhvr>
                                        <p:cTn id="460" dur="1" fill="hold">
                                          <p:stCondLst>
                                            <p:cond delay="499"/>
                                          </p:stCondLst>
                                        </p:cTn>
                                        <p:tgtEl>
                                          <p:spTgt spid="42"/>
                                        </p:tgtEl>
                                        <p:attrNameLst>
                                          <p:attrName>style.visibility</p:attrName>
                                        </p:attrNameLst>
                                      </p:cBhvr>
                                      <p:to>
                                        <p:strVal val="hidden"/>
                                      </p:to>
                                    </p:set>
                                  </p:childTnLst>
                                </p:cTn>
                              </p:par>
                              <p:par>
                                <p:cTn id="461" presetID="10" presetClass="exit" presetSubtype="0" fill="hold" grpId="3" nodeType="withEffect">
                                  <p:stCondLst>
                                    <p:cond delay="0"/>
                                  </p:stCondLst>
                                  <p:childTnLst>
                                    <p:animEffect transition="out" filter="fade">
                                      <p:cBhvr>
                                        <p:cTn id="462" dur="500"/>
                                        <p:tgtEl>
                                          <p:spTgt spid="46"/>
                                        </p:tgtEl>
                                      </p:cBhvr>
                                    </p:animEffect>
                                    <p:set>
                                      <p:cBhvr>
                                        <p:cTn id="463" dur="1" fill="hold">
                                          <p:stCondLst>
                                            <p:cond delay="499"/>
                                          </p:stCondLst>
                                        </p:cTn>
                                        <p:tgtEl>
                                          <p:spTgt spid="46"/>
                                        </p:tgtEl>
                                        <p:attrNameLst>
                                          <p:attrName>style.visibility</p:attrName>
                                        </p:attrNameLst>
                                      </p:cBhvr>
                                      <p:to>
                                        <p:strVal val="hidden"/>
                                      </p:to>
                                    </p:set>
                                  </p:childTnLst>
                                </p:cTn>
                              </p:par>
                              <p:par>
                                <p:cTn id="464" presetID="10" presetClass="exit" presetSubtype="0" fill="hold" grpId="3" nodeType="withEffect">
                                  <p:stCondLst>
                                    <p:cond delay="0"/>
                                  </p:stCondLst>
                                  <p:childTnLst>
                                    <p:animEffect transition="out" filter="fade">
                                      <p:cBhvr>
                                        <p:cTn id="465" dur="500"/>
                                        <p:tgtEl>
                                          <p:spTgt spid="50"/>
                                        </p:tgtEl>
                                      </p:cBhvr>
                                    </p:animEffect>
                                    <p:set>
                                      <p:cBhvr>
                                        <p:cTn id="466" dur="1" fill="hold">
                                          <p:stCondLst>
                                            <p:cond delay="499"/>
                                          </p:stCondLst>
                                        </p:cTn>
                                        <p:tgtEl>
                                          <p:spTgt spid="50"/>
                                        </p:tgtEl>
                                        <p:attrNameLst>
                                          <p:attrName>style.visibility</p:attrName>
                                        </p:attrNameLst>
                                      </p:cBhvr>
                                      <p:to>
                                        <p:strVal val="hidden"/>
                                      </p:to>
                                    </p:set>
                                  </p:childTnLst>
                                </p:cTn>
                              </p:par>
                              <p:par>
                                <p:cTn id="467" presetID="10" presetClass="exit" presetSubtype="0" fill="hold" grpId="3" nodeType="withEffect">
                                  <p:stCondLst>
                                    <p:cond delay="0"/>
                                  </p:stCondLst>
                                  <p:childTnLst>
                                    <p:animEffect transition="out" filter="fade">
                                      <p:cBhvr>
                                        <p:cTn id="468" dur="500"/>
                                        <p:tgtEl>
                                          <p:spTgt spid="54"/>
                                        </p:tgtEl>
                                      </p:cBhvr>
                                    </p:animEffect>
                                    <p:set>
                                      <p:cBhvr>
                                        <p:cTn id="469" dur="1" fill="hold">
                                          <p:stCondLst>
                                            <p:cond delay="499"/>
                                          </p:stCondLst>
                                        </p:cTn>
                                        <p:tgtEl>
                                          <p:spTgt spid="54"/>
                                        </p:tgtEl>
                                        <p:attrNameLst>
                                          <p:attrName>style.visibility</p:attrName>
                                        </p:attrNameLst>
                                      </p:cBhvr>
                                      <p:to>
                                        <p:strVal val="hidden"/>
                                      </p:to>
                                    </p:set>
                                  </p:childTnLst>
                                </p:cTn>
                              </p:par>
                              <p:par>
                                <p:cTn id="470" presetID="10" presetClass="exit" presetSubtype="0" fill="hold" grpId="3" nodeType="withEffect">
                                  <p:stCondLst>
                                    <p:cond delay="0"/>
                                  </p:stCondLst>
                                  <p:childTnLst>
                                    <p:animEffect transition="out" filter="fade">
                                      <p:cBhvr>
                                        <p:cTn id="471" dur="500"/>
                                        <p:tgtEl>
                                          <p:spTgt spid="58"/>
                                        </p:tgtEl>
                                      </p:cBhvr>
                                    </p:animEffect>
                                    <p:set>
                                      <p:cBhvr>
                                        <p:cTn id="472" dur="1" fill="hold">
                                          <p:stCondLst>
                                            <p:cond delay="499"/>
                                          </p:stCondLst>
                                        </p:cTn>
                                        <p:tgtEl>
                                          <p:spTgt spid="58"/>
                                        </p:tgtEl>
                                        <p:attrNameLst>
                                          <p:attrName>style.visibility</p:attrName>
                                        </p:attrNameLst>
                                      </p:cBhvr>
                                      <p:to>
                                        <p:strVal val="hidden"/>
                                      </p:to>
                                    </p:set>
                                  </p:childTnLst>
                                </p:cTn>
                              </p:par>
                              <p:par>
                                <p:cTn id="473" presetID="10" presetClass="exit" presetSubtype="0" fill="hold" grpId="3" nodeType="withEffect">
                                  <p:stCondLst>
                                    <p:cond delay="0"/>
                                  </p:stCondLst>
                                  <p:childTnLst>
                                    <p:animEffect transition="out" filter="fade">
                                      <p:cBhvr>
                                        <p:cTn id="474" dur="500"/>
                                        <p:tgtEl>
                                          <p:spTgt spid="38"/>
                                        </p:tgtEl>
                                      </p:cBhvr>
                                    </p:animEffect>
                                    <p:set>
                                      <p:cBhvr>
                                        <p:cTn id="475" dur="1" fill="hold">
                                          <p:stCondLst>
                                            <p:cond delay="499"/>
                                          </p:stCondLst>
                                        </p:cTn>
                                        <p:tgtEl>
                                          <p:spTgt spid="38"/>
                                        </p:tgtEl>
                                        <p:attrNameLst>
                                          <p:attrName>style.visibility</p:attrName>
                                        </p:attrNameLst>
                                      </p:cBhvr>
                                      <p:to>
                                        <p:strVal val="hidden"/>
                                      </p:to>
                                    </p:set>
                                  </p:childTnLst>
                                </p:cTn>
                              </p:par>
                              <p:par>
                                <p:cTn id="476" presetID="10" presetClass="exit" presetSubtype="0" fill="hold" grpId="3" nodeType="withEffect">
                                  <p:stCondLst>
                                    <p:cond delay="0"/>
                                  </p:stCondLst>
                                  <p:childTnLst>
                                    <p:animEffect transition="out" filter="fade">
                                      <p:cBhvr>
                                        <p:cTn id="477" dur="500"/>
                                        <p:tgtEl>
                                          <p:spTgt spid="43"/>
                                        </p:tgtEl>
                                      </p:cBhvr>
                                    </p:animEffect>
                                    <p:set>
                                      <p:cBhvr>
                                        <p:cTn id="478" dur="1" fill="hold">
                                          <p:stCondLst>
                                            <p:cond delay="499"/>
                                          </p:stCondLst>
                                        </p:cTn>
                                        <p:tgtEl>
                                          <p:spTgt spid="43"/>
                                        </p:tgtEl>
                                        <p:attrNameLst>
                                          <p:attrName>style.visibility</p:attrName>
                                        </p:attrNameLst>
                                      </p:cBhvr>
                                      <p:to>
                                        <p:strVal val="hidden"/>
                                      </p:to>
                                    </p:set>
                                  </p:childTnLst>
                                </p:cTn>
                              </p:par>
                              <p:par>
                                <p:cTn id="479" presetID="10" presetClass="exit" presetSubtype="0" fill="hold" grpId="3" nodeType="withEffect">
                                  <p:stCondLst>
                                    <p:cond delay="0"/>
                                  </p:stCondLst>
                                  <p:childTnLst>
                                    <p:animEffect transition="out" filter="fade">
                                      <p:cBhvr>
                                        <p:cTn id="480" dur="500"/>
                                        <p:tgtEl>
                                          <p:spTgt spid="47"/>
                                        </p:tgtEl>
                                      </p:cBhvr>
                                    </p:animEffect>
                                    <p:set>
                                      <p:cBhvr>
                                        <p:cTn id="481" dur="1" fill="hold">
                                          <p:stCondLst>
                                            <p:cond delay="499"/>
                                          </p:stCondLst>
                                        </p:cTn>
                                        <p:tgtEl>
                                          <p:spTgt spid="47"/>
                                        </p:tgtEl>
                                        <p:attrNameLst>
                                          <p:attrName>style.visibility</p:attrName>
                                        </p:attrNameLst>
                                      </p:cBhvr>
                                      <p:to>
                                        <p:strVal val="hidden"/>
                                      </p:to>
                                    </p:set>
                                  </p:childTnLst>
                                </p:cTn>
                              </p:par>
                              <p:par>
                                <p:cTn id="482" presetID="10" presetClass="exit" presetSubtype="0" fill="hold" grpId="3" nodeType="withEffect">
                                  <p:stCondLst>
                                    <p:cond delay="0"/>
                                  </p:stCondLst>
                                  <p:childTnLst>
                                    <p:animEffect transition="out" filter="fade">
                                      <p:cBhvr>
                                        <p:cTn id="483" dur="500"/>
                                        <p:tgtEl>
                                          <p:spTgt spid="51"/>
                                        </p:tgtEl>
                                      </p:cBhvr>
                                    </p:animEffect>
                                    <p:set>
                                      <p:cBhvr>
                                        <p:cTn id="484" dur="1" fill="hold">
                                          <p:stCondLst>
                                            <p:cond delay="499"/>
                                          </p:stCondLst>
                                        </p:cTn>
                                        <p:tgtEl>
                                          <p:spTgt spid="51"/>
                                        </p:tgtEl>
                                        <p:attrNameLst>
                                          <p:attrName>style.visibility</p:attrName>
                                        </p:attrNameLst>
                                      </p:cBhvr>
                                      <p:to>
                                        <p:strVal val="hidden"/>
                                      </p:to>
                                    </p:set>
                                  </p:childTnLst>
                                </p:cTn>
                              </p:par>
                              <p:par>
                                <p:cTn id="485" presetID="10" presetClass="exit" presetSubtype="0" fill="hold" grpId="3" nodeType="withEffect">
                                  <p:stCondLst>
                                    <p:cond delay="0"/>
                                  </p:stCondLst>
                                  <p:childTnLst>
                                    <p:animEffect transition="out" filter="fade">
                                      <p:cBhvr>
                                        <p:cTn id="486" dur="500"/>
                                        <p:tgtEl>
                                          <p:spTgt spid="55"/>
                                        </p:tgtEl>
                                      </p:cBhvr>
                                    </p:animEffect>
                                    <p:set>
                                      <p:cBhvr>
                                        <p:cTn id="487" dur="1" fill="hold">
                                          <p:stCondLst>
                                            <p:cond delay="499"/>
                                          </p:stCondLst>
                                        </p:cTn>
                                        <p:tgtEl>
                                          <p:spTgt spid="55"/>
                                        </p:tgtEl>
                                        <p:attrNameLst>
                                          <p:attrName>style.visibility</p:attrName>
                                        </p:attrNameLst>
                                      </p:cBhvr>
                                      <p:to>
                                        <p:strVal val="hidden"/>
                                      </p:to>
                                    </p:set>
                                  </p:childTnLst>
                                </p:cTn>
                              </p:par>
                              <p:par>
                                <p:cTn id="488" presetID="10" presetClass="exit" presetSubtype="0" fill="hold" grpId="3" nodeType="withEffect">
                                  <p:stCondLst>
                                    <p:cond delay="0"/>
                                  </p:stCondLst>
                                  <p:childTnLst>
                                    <p:animEffect transition="out" filter="fade">
                                      <p:cBhvr>
                                        <p:cTn id="489" dur="500"/>
                                        <p:tgtEl>
                                          <p:spTgt spid="59"/>
                                        </p:tgtEl>
                                      </p:cBhvr>
                                    </p:animEffect>
                                    <p:set>
                                      <p:cBhvr>
                                        <p:cTn id="490" dur="1" fill="hold">
                                          <p:stCondLst>
                                            <p:cond delay="499"/>
                                          </p:stCondLst>
                                        </p:cTn>
                                        <p:tgtEl>
                                          <p:spTgt spid="59"/>
                                        </p:tgtEl>
                                        <p:attrNameLst>
                                          <p:attrName>style.visibility</p:attrName>
                                        </p:attrNameLst>
                                      </p:cBhvr>
                                      <p:to>
                                        <p:strVal val="hidden"/>
                                      </p:to>
                                    </p:set>
                                  </p:childTnLst>
                                </p:cTn>
                              </p:par>
                              <p:par>
                                <p:cTn id="491" presetID="10" presetClass="exit" presetSubtype="0" fill="hold" grpId="3" nodeType="withEffect">
                                  <p:stCondLst>
                                    <p:cond delay="0"/>
                                  </p:stCondLst>
                                  <p:childTnLst>
                                    <p:animEffect transition="out" filter="fade">
                                      <p:cBhvr>
                                        <p:cTn id="492" dur="500"/>
                                        <p:tgtEl>
                                          <p:spTgt spid="39"/>
                                        </p:tgtEl>
                                      </p:cBhvr>
                                    </p:animEffect>
                                    <p:set>
                                      <p:cBhvr>
                                        <p:cTn id="493" dur="1" fill="hold">
                                          <p:stCondLst>
                                            <p:cond delay="499"/>
                                          </p:stCondLst>
                                        </p:cTn>
                                        <p:tgtEl>
                                          <p:spTgt spid="39"/>
                                        </p:tgtEl>
                                        <p:attrNameLst>
                                          <p:attrName>style.visibility</p:attrName>
                                        </p:attrNameLst>
                                      </p:cBhvr>
                                      <p:to>
                                        <p:strVal val="hidden"/>
                                      </p:to>
                                    </p:set>
                                  </p:childTnLst>
                                </p:cTn>
                              </p:par>
                              <p:par>
                                <p:cTn id="494" presetID="10" presetClass="exit" presetSubtype="0" fill="hold" grpId="3" nodeType="withEffect">
                                  <p:stCondLst>
                                    <p:cond delay="0"/>
                                  </p:stCondLst>
                                  <p:childTnLst>
                                    <p:animEffect transition="out" filter="fade">
                                      <p:cBhvr>
                                        <p:cTn id="495" dur="500"/>
                                        <p:tgtEl>
                                          <p:spTgt spid="44"/>
                                        </p:tgtEl>
                                      </p:cBhvr>
                                    </p:animEffect>
                                    <p:set>
                                      <p:cBhvr>
                                        <p:cTn id="496" dur="1" fill="hold">
                                          <p:stCondLst>
                                            <p:cond delay="499"/>
                                          </p:stCondLst>
                                        </p:cTn>
                                        <p:tgtEl>
                                          <p:spTgt spid="44"/>
                                        </p:tgtEl>
                                        <p:attrNameLst>
                                          <p:attrName>style.visibility</p:attrName>
                                        </p:attrNameLst>
                                      </p:cBhvr>
                                      <p:to>
                                        <p:strVal val="hidden"/>
                                      </p:to>
                                    </p:set>
                                  </p:childTnLst>
                                </p:cTn>
                              </p:par>
                              <p:par>
                                <p:cTn id="497" presetID="10" presetClass="exit" presetSubtype="0" fill="hold" grpId="3" nodeType="withEffect">
                                  <p:stCondLst>
                                    <p:cond delay="0"/>
                                  </p:stCondLst>
                                  <p:childTnLst>
                                    <p:animEffect transition="out" filter="fade">
                                      <p:cBhvr>
                                        <p:cTn id="498" dur="500"/>
                                        <p:tgtEl>
                                          <p:spTgt spid="48"/>
                                        </p:tgtEl>
                                      </p:cBhvr>
                                    </p:animEffect>
                                    <p:set>
                                      <p:cBhvr>
                                        <p:cTn id="499" dur="1" fill="hold">
                                          <p:stCondLst>
                                            <p:cond delay="499"/>
                                          </p:stCondLst>
                                        </p:cTn>
                                        <p:tgtEl>
                                          <p:spTgt spid="48"/>
                                        </p:tgtEl>
                                        <p:attrNameLst>
                                          <p:attrName>style.visibility</p:attrName>
                                        </p:attrNameLst>
                                      </p:cBhvr>
                                      <p:to>
                                        <p:strVal val="hidden"/>
                                      </p:to>
                                    </p:set>
                                  </p:childTnLst>
                                </p:cTn>
                              </p:par>
                              <p:par>
                                <p:cTn id="500" presetID="10" presetClass="exit" presetSubtype="0" fill="hold" grpId="3" nodeType="withEffect">
                                  <p:stCondLst>
                                    <p:cond delay="0"/>
                                  </p:stCondLst>
                                  <p:childTnLst>
                                    <p:animEffect transition="out" filter="fade">
                                      <p:cBhvr>
                                        <p:cTn id="501" dur="500"/>
                                        <p:tgtEl>
                                          <p:spTgt spid="52"/>
                                        </p:tgtEl>
                                      </p:cBhvr>
                                    </p:animEffect>
                                    <p:set>
                                      <p:cBhvr>
                                        <p:cTn id="502" dur="1" fill="hold">
                                          <p:stCondLst>
                                            <p:cond delay="499"/>
                                          </p:stCondLst>
                                        </p:cTn>
                                        <p:tgtEl>
                                          <p:spTgt spid="52"/>
                                        </p:tgtEl>
                                        <p:attrNameLst>
                                          <p:attrName>style.visibility</p:attrName>
                                        </p:attrNameLst>
                                      </p:cBhvr>
                                      <p:to>
                                        <p:strVal val="hidden"/>
                                      </p:to>
                                    </p:set>
                                  </p:childTnLst>
                                </p:cTn>
                              </p:par>
                              <p:par>
                                <p:cTn id="503" presetID="10" presetClass="exit" presetSubtype="0" fill="hold" grpId="3" nodeType="withEffect">
                                  <p:stCondLst>
                                    <p:cond delay="0"/>
                                  </p:stCondLst>
                                  <p:childTnLst>
                                    <p:animEffect transition="out" filter="fade">
                                      <p:cBhvr>
                                        <p:cTn id="504" dur="500"/>
                                        <p:tgtEl>
                                          <p:spTgt spid="56"/>
                                        </p:tgtEl>
                                      </p:cBhvr>
                                    </p:animEffect>
                                    <p:set>
                                      <p:cBhvr>
                                        <p:cTn id="505" dur="1" fill="hold">
                                          <p:stCondLst>
                                            <p:cond delay="499"/>
                                          </p:stCondLst>
                                        </p:cTn>
                                        <p:tgtEl>
                                          <p:spTgt spid="56"/>
                                        </p:tgtEl>
                                        <p:attrNameLst>
                                          <p:attrName>style.visibility</p:attrName>
                                        </p:attrNameLst>
                                      </p:cBhvr>
                                      <p:to>
                                        <p:strVal val="hidden"/>
                                      </p:to>
                                    </p:set>
                                  </p:childTnLst>
                                </p:cTn>
                              </p:par>
                              <p:par>
                                <p:cTn id="506" presetID="10" presetClass="exit" presetSubtype="0" fill="hold" grpId="3" nodeType="withEffect">
                                  <p:stCondLst>
                                    <p:cond delay="0"/>
                                  </p:stCondLst>
                                  <p:childTnLst>
                                    <p:animEffect transition="out" filter="fade">
                                      <p:cBhvr>
                                        <p:cTn id="507" dur="500"/>
                                        <p:tgtEl>
                                          <p:spTgt spid="60"/>
                                        </p:tgtEl>
                                      </p:cBhvr>
                                    </p:animEffect>
                                    <p:set>
                                      <p:cBhvr>
                                        <p:cTn id="508"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509" restart="whenNotActive" fill="hold" evtFilter="cancelBubble" nodeType="interactiveSeq">
                <p:stCondLst>
                  <p:cond evt="onClick" delay="0">
                    <p:tgtEl>
                      <p:spTgt spid="88"/>
                    </p:tgtEl>
                  </p:cond>
                </p:stCondLst>
                <p:endSync evt="end" delay="0">
                  <p:rtn val="all"/>
                </p:endSync>
                <p:childTnLst>
                  <p:par>
                    <p:cTn id="510" fill="hold">
                      <p:stCondLst>
                        <p:cond delay="0"/>
                      </p:stCondLst>
                      <p:childTnLst>
                        <p:par>
                          <p:cTn id="511" fill="hold">
                            <p:stCondLst>
                              <p:cond delay="0"/>
                            </p:stCondLst>
                            <p:childTnLst>
                              <p:par>
                                <p:cTn id="512" presetID="10" presetClass="entr" presetSubtype="0" fill="hold" grpId="4" nodeType="withEffect">
                                  <p:stCondLst>
                                    <p:cond delay="0"/>
                                  </p:stCondLst>
                                  <p:childTnLst>
                                    <p:set>
                                      <p:cBhvr>
                                        <p:cTn id="513" dur="1" fill="hold">
                                          <p:stCondLst>
                                            <p:cond delay="0"/>
                                          </p:stCondLst>
                                        </p:cTn>
                                        <p:tgtEl>
                                          <p:spTgt spid="36"/>
                                        </p:tgtEl>
                                        <p:attrNameLst>
                                          <p:attrName>style.visibility</p:attrName>
                                        </p:attrNameLst>
                                      </p:cBhvr>
                                      <p:to>
                                        <p:strVal val="visible"/>
                                      </p:to>
                                    </p:set>
                                    <p:animEffect transition="in" filter="fade">
                                      <p:cBhvr>
                                        <p:cTn id="514" dur="500"/>
                                        <p:tgtEl>
                                          <p:spTgt spid="36"/>
                                        </p:tgtEl>
                                      </p:cBhvr>
                                    </p:animEffect>
                                  </p:childTnLst>
                                </p:cTn>
                              </p:par>
                              <p:par>
                                <p:cTn id="515" presetID="10" presetClass="entr" presetSubtype="0" fill="hold" grpId="4" nodeType="withEffect">
                                  <p:stCondLst>
                                    <p:cond delay="0"/>
                                  </p:stCondLst>
                                  <p:childTnLst>
                                    <p:set>
                                      <p:cBhvr>
                                        <p:cTn id="516" dur="1" fill="hold">
                                          <p:stCondLst>
                                            <p:cond delay="0"/>
                                          </p:stCondLst>
                                        </p:cTn>
                                        <p:tgtEl>
                                          <p:spTgt spid="41"/>
                                        </p:tgtEl>
                                        <p:attrNameLst>
                                          <p:attrName>style.visibility</p:attrName>
                                        </p:attrNameLst>
                                      </p:cBhvr>
                                      <p:to>
                                        <p:strVal val="visible"/>
                                      </p:to>
                                    </p:set>
                                    <p:animEffect transition="in" filter="fade">
                                      <p:cBhvr>
                                        <p:cTn id="517" dur="500"/>
                                        <p:tgtEl>
                                          <p:spTgt spid="41"/>
                                        </p:tgtEl>
                                      </p:cBhvr>
                                    </p:animEffect>
                                  </p:childTnLst>
                                </p:cTn>
                              </p:par>
                              <p:par>
                                <p:cTn id="518" presetID="10" presetClass="entr" presetSubtype="0" fill="hold" grpId="4" nodeType="withEffect">
                                  <p:stCondLst>
                                    <p:cond delay="0"/>
                                  </p:stCondLst>
                                  <p:childTnLst>
                                    <p:set>
                                      <p:cBhvr>
                                        <p:cTn id="519" dur="1" fill="hold">
                                          <p:stCondLst>
                                            <p:cond delay="0"/>
                                          </p:stCondLst>
                                        </p:cTn>
                                        <p:tgtEl>
                                          <p:spTgt spid="45"/>
                                        </p:tgtEl>
                                        <p:attrNameLst>
                                          <p:attrName>style.visibility</p:attrName>
                                        </p:attrNameLst>
                                      </p:cBhvr>
                                      <p:to>
                                        <p:strVal val="visible"/>
                                      </p:to>
                                    </p:set>
                                    <p:animEffect transition="in" filter="fade">
                                      <p:cBhvr>
                                        <p:cTn id="520" dur="500"/>
                                        <p:tgtEl>
                                          <p:spTgt spid="45"/>
                                        </p:tgtEl>
                                      </p:cBhvr>
                                    </p:animEffect>
                                  </p:childTnLst>
                                </p:cTn>
                              </p:par>
                              <p:par>
                                <p:cTn id="521" presetID="10" presetClass="entr" presetSubtype="0" fill="hold" grpId="4" nodeType="withEffect">
                                  <p:stCondLst>
                                    <p:cond delay="0"/>
                                  </p:stCondLst>
                                  <p:childTnLst>
                                    <p:set>
                                      <p:cBhvr>
                                        <p:cTn id="522" dur="1" fill="hold">
                                          <p:stCondLst>
                                            <p:cond delay="0"/>
                                          </p:stCondLst>
                                        </p:cTn>
                                        <p:tgtEl>
                                          <p:spTgt spid="49"/>
                                        </p:tgtEl>
                                        <p:attrNameLst>
                                          <p:attrName>style.visibility</p:attrName>
                                        </p:attrNameLst>
                                      </p:cBhvr>
                                      <p:to>
                                        <p:strVal val="visible"/>
                                      </p:to>
                                    </p:set>
                                    <p:animEffect transition="in" filter="fade">
                                      <p:cBhvr>
                                        <p:cTn id="523" dur="500"/>
                                        <p:tgtEl>
                                          <p:spTgt spid="49"/>
                                        </p:tgtEl>
                                      </p:cBhvr>
                                    </p:animEffect>
                                  </p:childTnLst>
                                </p:cTn>
                              </p:par>
                              <p:par>
                                <p:cTn id="524" presetID="10" presetClass="entr" presetSubtype="0" fill="hold" grpId="4" nodeType="withEffect">
                                  <p:stCondLst>
                                    <p:cond delay="0"/>
                                  </p:stCondLst>
                                  <p:childTnLst>
                                    <p:set>
                                      <p:cBhvr>
                                        <p:cTn id="525" dur="1" fill="hold">
                                          <p:stCondLst>
                                            <p:cond delay="0"/>
                                          </p:stCondLst>
                                        </p:cTn>
                                        <p:tgtEl>
                                          <p:spTgt spid="53"/>
                                        </p:tgtEl>
                                        <p:attrNameLst>
                                          <p:attrName>style.visibility</p:attrName>
                                        </p:attrNameLst>
                                      </p:cBhvr>
                                      <p:to>
                                        <p:strVal val="visible"/>
                                      </p:to>
                                    </p:set>
                                    <p:animEffect transition="in" filter="fade">
                                      <p:cBhvr>
                                        <p:cTn id="526" dur="500"/>
                                        <p:tgtEl>
                                          <p:spTgt spid="53"/>
                                        </p:tgtEl>
                                      </p:cBhvr>
                                    </p:animEffect>
                                  </p:childTnLst>
                                </p:cTn>
                              </p:par>
                              <p:par>
                                <p:cTn id="527" presetID="10" presetClass="entr" presetSubtype="0" fill="hold" grpId="4" nodeType="withEffect">
                                  <p:stCondLst>
                                    <p:cond delay="0"/>
                                  </p:stCondLst>
                                  <p:childTnLst>
                                    <p:set>
                                      <p:cBhvr>
                                        <p:cTn id="528" dur="1" fill="hold">
                                          <p:stCondLst>
                                            <p:cond delay="0"/>
                                          </p:stCondLst>
                                        </p:cTn>
                                        <p:tgtEl>
                                          <p:spTgt spid="57"/>
                                        </p:tgtEl>
                                        <p:attrNameLst>
                                          <p:attrName>style.visibility</p:attrName>
                                        </p:attrNameLst>
                                      </p:cBhvr>
                                      <p:to>
                                        <p:strVal val="visible"/>
                                      </p:to>
                                    </p:set>
                                    <p:animEffect transition="in" filter="fade">
                                      <p:cBhvr>
                                        <p:cTn id="529" dur="500"/>
                                        <p:tgtEl>
                                          <p:spTgt spid="57"/>
                                        </p:tgtEl>
                                      </p:cBhvr>
                                    </p:animEffect>
                                  </p:childTnLst>
                                </p:cTn>
                              </p:par>
                              <p:par>
                                <p:cTn id="530" presetID="10" presetClass="entr" presetSubtype="0" fill="hold" grpId="4" nodeType="withEffect">
                                  <p:stCondLst>
                                    <p:cond delay="0"/>
                                  </p:stCondLst>
                                  <p:childTnLst>
                                    <p:set>
                                      <p:cBhvr>
                                        <p:cTn id="531" dur="1" fill="hold">
                                          <p:stCondLst>
                                            <p:cond delay="0"/>
                                          </p:stCondLst>
                                        </p:cTn>
                                        <p:tgtEl>
                                          <p:spTgt spid="37"/>
                                        </p:tgtEl>
                                        <p:attrNameLst>
                                          <p:attrName>style.visibility</p:attrName>
                                        </p:attrNameLst>
                                      </p:cBhvr>
                                      <p:to>
                                        <p:strVal val="visible"/>
                                      </p:to>
                                    </p:set>
                                    <p:animEffect transition="in" filter="fade">
                                      <p:cBhvr>
                                        <p:cTn id="532" dur="500"/>
                                        <p:tgtEl>
                                          <p:spTgt spid="37"/>
                                        </p:tgtEl>
                                      </p:cBhvr>
                                    </p:animEffect>
                                  </p:childTnLst>
                                </p:cTn>
                              </p:par>
                              <p:par>
                                <p:cTn id="533" presetID="10" presetClass="entr" presetSubtype="0" fill="hold" grpId="4" nodeType="withEffect">
                                  <p:stCondLst>
                                    <p:cond delay="0"/>
                                  </p:stCondLst>
                                  <p:childTnLst>
                                    <p:set>
                                      <p:cBhvr>
                                        <p:cTn id="534" dur="1" fill="hold">
                                          <p:stCondLst>
                                            <p:cond delay="0"/>
                                          </p:stCondLst>
                                        </p:cTn>
                                        <p:tgtEl>
                                          <p:spTgt spid="42"/>
                                        </p:tgtEl>
                                        <p:attrNameLst>
                                          <p:attrName>style.visibility</p:attrName>
                                        </p:attrNameLst>
                                      </p:cBhvr>
                                      <p:to>
                                        <p:strVal val="visible"/>
                                      </p:to>
                                    </p:set>
                                    <p:animEffect transition="in" filter="fade">
                                      <p:cBhvr>
                                        <p:cTn id="535" dur="500"/>
                                        <p:tgtEl>
                                          <p:spTgt spid="42"/>
                                        </p:tgtEl>
                                      </p:cBhvr>
                                    </p:animEffect>
                                  </p:childTnLst>
                                </p:cTn>
                              </p:par>
                              <p:par>
                                <p:cTn id="536" presetID="10" presetClass="entr" presetSubtype="0" fill="hold" grpId="4" nodeType="withEffect">
                                  <p:stCondLst>
                                    <p:cond delay="0"/>
                                  </p:stCondLst>
                                  <p:childTnLst>
                                    <p:set>
                                      <p:cBhvr>
                                        <p:cTn id="537" dur="1" fill="hold">
                                          <p:stCondLst>
                                            <p:cond delay="0"/>
                                          </p:stCondLst>
                                        </p:cTn>
                                        <p:tgtEl>
                                          <p:spTgt spid="46"/>
                                        </p:tgtEl>
                                        <p:attrNameLst>
                                          <p:attrName>style.visibility</p:attrName>
                                        </p:attrNameLst>
                                      </p:cBhvr>
                                      <p:to>
                                        <p:strVal val="visible"/>
                                      </p:to>
                                    </p:set>
                                    <p:animEffect transition="in" filter="fade">
                                      <p:cBhvr>
                                        <p:cTn id="538" dur="500"/>
                                        <p:tgtEl>
                                          <p:spTgt spid="46"/>
                                        </p:tgtEl>
                                      </p:cBhvr>
                                    </p:animEffect>
                                  </p:childTnLst>
                                </p:cTn>
                              </p:par>
                              <p:par>
                                <p:cTn id="539" presetID="10" presetClass="entr" presetSubtype="0" fill="hold" grpId="4" nodeType="withEffect">
                                  <p:stCondLst>
                                    <p:cond delay="0"/>
                                  </p:stCondLst>
                                  <p:childTnLst>
                                    <p:set>
                                      <p:cBhvr>
                                        <p:cTn id="540" dur="1" fill="hold">
                                          <p:stCondLst>
                                            <p:cond delay="0"/>
                                          </p:stCondLst>
                                        </p:cTn>
                                        <p:tgtEl>
                                          <p:spTgt spid="50"/>
                                        </p:tgtEl>
                                        <p:attrNameLst>
                                          <p:attrName>style.visibility</p:attrName>
                                        </p:attrNameLst>
                                      </p:cBhvr>
                                      <p:to>
                                        <p:strVal val="visible"/>
                                      </p:to>
                                    </p:set>
                                    <p:animEffect transition="in" filter="fade">
                                      <p:cBhvr>
                                        <p:cTn id="541" dur="500"/>
                                        <p:tgtEl>
                                          <p:spTgt spid="50"/>
                                        </p:tgtEl>
                                      </p:cBhvr>
                                    </p:animEffect>
                                  </p:childTnLst>
                                </p:cTn>
                              </p:par>
                              <p:par>
                                <p:cTn id="542" presetID="10" presetClass="entr" presetSubtype="0" fill="hold" grpId="4" nodeType="withEffect">
                                  <p:stCondLst>
                                    <p:cond delay="0"/>
                                  </p:stCondLst>
                                  <p:childTnLst>
                                    <p:set>
                                      <p:cBhvr>
                                        <p:cTn id="543" dur="1" fill="hold">
                                          <p:stCondLst>
                                            <p:cond delay="0"/>
                                          </p:stCondLst>
                                        </p:cTn>
                                        <p:tgtEl>
                                          <p:spTgt spid="54"/>
                                        </p:tgtEl>
                                        <p:attrNameLst>
                                          <p:attrName>style.visibility</p:attrName>
                                        </p:attrNameLst>
                                      </p:cBhvr>
                                      <p:to>
                                        <p:strVal val="visible"/>
                                      </p:to>
                                    </p:set>
                                    <p:animEffect transition="in" filter="fade">
                                      <p:cBhvr>
                                        <p:cTn id="544" dur="500"/>
                                        <p:tgtEl>
                                          <p:spTgt spid="54"/>
                                        </p:tgtEl>
                                      </p:cBhvr>
                                    </p:animEffect>
                                  </p:childTnLst>
                                </p:cTn>
                              </p:par>
                              <p:par>
                                <p:cTn id="545" presetID="10" presetClass="entr" presetSubtype="0" fill="hold" grpId="4" nodeType="withEffect">
                                  <p:stCondLst>
                                    <p:cond delay="0"/>
                                  </p:stCondLst>
                                  <p:childTnLst>
                                    <p:set>
                                      <p:cBhvr>
                                        <p:cTn id="546" dur="1" fill="hold">
                                          <p:stCondLst>
                                            <p:cond delay="0"/>
                                          </p:stCondLst>
                                        </p:cTn>
                                        <p:tgtEl>
                                          <p:spTgt spid="58"/>
                                        </p:tgtEl>
                                        <p:attrNameLst>
                                          <p:attrName>style.visibility</p:attrName>
                                        </p:attrNameLst>
                                      </p:cBhvr>
                                      <p:to>
                                        <p:strVal val="visible"/>
                                      </p:to>
                                    </p:set>
                                    <p:animEffect transition="in" filter="fade">
                                      <p:cBhvr>
                                        <p:cTn id="547" dur="500"/>
                                        <p:tgtEl>
                                          <p:spTgt spid="58"/>
                                        </p:tgtEl>
                                      </p:cBhvr>
                                    </p:animEffect>
                                  </p:childTnLst>
                                </p:cTn>
                              </p:par>
                              <p:par>
                                <p:cTn id="548" presetID="10" presetClass="entr" presetSubtype="0" fill="hold" grpId="4" nodeType="withEffect">
                                  <p:stCondLst>
                                    <p:cond delay="0"/>
                                  </p:stCondLst>
                                  <p:childTnLst>
                                    <p:set>
                                      <p:cBhvr>
                                        <p:cTn id="549" dur="1" fill="hold">
                                          <p:stCondLst>
                                            <p:cond delay="0"/>
                                          </p:stCondLst>
                                        </p:cTn>
                                        <p:tgtEl>
                                          <p:spTgt spid="38"/>
                                        </p:tgtEl>
                                        <p:attrNameLst>
                                          <p:attrName>style.visibility</p:attrName>
                                        </p:attrNameLst>
                                      </p:cBhvr>
                                      <p:to>
                                        <p:strVal val="visible"/>
                                      </p:to>
                                    </p:set>
                                    <p:animEffect transition="in" filter="fade">
                                      <p:cBhvr>
                                        <p:cTn id="550" dur="500"/>
                                        <p:tgtEl>
                                          <p:spTgt spid="38"/>
                                        </p:tgtEl>
                                      </p:cBhvr>
                                    </p:animEffect>
                                  </p:childTnLst>
                                </p:cTn>
                              </p:par>
                              <p:par>
                                <p:cTn id="551" presetID="10" presetClass="entr" presetSubtype="0" fill="hold" grpId="4" nodeType="withEffect">
                                  <p:stCondLst>
                                    <p:cond delay="0"/>
                                  </p:stCondLst>
                                  <p:childTnLst>
                                    <p:set>
                                      <p:cBhvr>
                                        <p:cTn id="552" dur="1" fill="hold">
                                          <p:stCondLst>
                                            <p:cond delay="0"/>
                                          </p:stCondLst>
                                        </p:cTn>
                                        <p:tgtEl>
                                          <p:spTgt spid="43"/>
                                        </p:tgtEl>
                                        <p:attrNameLst>
                                          <p:attrName>style.visibility</p:attrName>
                                        </p:attrNameLst>
                                      </p:cBhvr>
                                      <p:to>
                                        <p:strVal val="visible"/>
                                      </p:to>
                                    </p:set>
                                    <p:animEffect transition="in" filter="fade">
                                      <p:cBhvr>
                                        <p:cTn id="553" dur="500"/>
                                        <p:tgtEl>
                                          <p:spTgt spid="43"/>
                                        </p:tgtEl>
                                      </p:cBhvr>
                                    </p:animEffect>
                                  </p:childTnLst>
                                </p:cTn>
                              </p:par>
                              <p:par>
                                <p:cTn id="554" presetID="10" presetClass="entr" presetSubtype="0" fill="hold" grpId="4" nodeType="withEffect">
                                  <p:stCondLst>
                                    <p:cond delay="0"/>
                                  </p:stCondLst>
                                  <p:childTnLst>
                                    <p:set>
                                      <p:cBhvr>
                                        <p:cTn id="555" dur="1" fill="hold">
                                          <p:stCondLst>
                                            <p:cond delay="0"/>
                                          </p:stCondLst>
                                        </p:cTn>
                                        <p:tgtEl>
                                          <p:spTgt spid="47"/>
                                        </p:tgtEl>
                                        <p:attrNameLst>
                                          <p:attrName>style.visibility</p:attrName>
                                        </p:attrNameLst>
                                      </p:cBhvr>
                                      <p:to>
                                        <p:strVal val="visible"/>
                                      </p:to>
                                    </p:set>
                                    <p:animEffect transition="in" filter="fade">
                                      <p:cBhvr>
                                        <p:cTn id="556" dur="500"/>
                                        <p:tgtEl>
                                          <p:spTgt spid="47"/>
                                        </p:tgtEl>
                                      </p:cBhvr>
                                    </p:animEffect>
                                  </p:childTnLst>
                                </p:cTn>
                              </p:par>
                              <p:par>
                                <p:cTn id="557" presetID="10" presetClass="entr" presetSubtype="0" fill="hold" grpId="4" nodeType="withEffect">
                                  <p:stCondLst>
                                    <p:cond delay="0"/>
                                  </p:stCondLst>
                                  <p:childTnLst>
                                    <p:set>
                                      <p:cBhvr>
                                        <p:cTn id="558" dur="1" fill="hold">
                                          <p:stCondLst>
                                            <p:cond delay="0"/>
                                          </p:stCondLst>
                                        </p:cTn>
                                        <p:tgtEl>
                                          <p:spTgt spid="51"/>
                                        </p:tgtEl>
                                        <p:attrNameLst>
                                          <p:attrName>style.visibility</p:attrName>
                                        </p:attrNameLst>
                                      </p:cBhvr>
                                      <p:to>
                                        <p:strVal val="visible"/>
                                      </p:to>
                                    </p:set>
                                    <p:animEffect transition="in" filter="fade">
                                      <p:cBhvr>
                                        <p:cTn id="559" dur="500"/>
                                        <p:tgtEl>
                                          <p:spTgt spid="51"/>
                                        </p:tgtEl>
                                      </p:cBhvr>
                                    </p:animEffect>
                                  </p:childTnLst>
                                </p:cTn>
                              </p:par>
                              <p:par>
                                <p:cTn id="560" presetID="10" presetClass="entr" presetSubtype="0" fill="hold" grpId="4" nodeType="withEffect">
                                  <p:stCondLst>
                                    <p:cond delay="0"/>
                                  </p:stCondLst>
                                  <p:childTnLst>
                                    <p:set>
                                      <p:cBhvr>
                                        <p:cTn id="561" dur="1" fill="hold">
                                          <p:stCondLst>
                                            <p:cond delay="0"/>
                                          </p:stCondLst>
                                        </p:cTn>
                                        <p:tgtEl>
                                          <p:spTgt spid="55"/>
                                        </p:tgtEl>
                                        <p:attrNameLst>
                                          <p:attrName>style.visibility</p:attrName>
                                        </p:attrNameLst>
                                      </p:cBhvr>
                                      <p:to>
                                        <p:strVal val="visible"/>
                                      </p:to>
                                    </p:set>
                                    <p:animEffect transition="in" filter="fade">
                                      <p:cBhvr>
                                        <p:cTn id="562" dur="500"/>
                                        <p:tgtEl>
                                          <p:spTgt spid="55"/>
                                        </p:tgtEl>
                                      </p:cBhvr>
                                    </p:animEffect>
                                  </p:childTnLst>
                                </p:cTn>
                              </p:par>
                              <p:par>
                                <p:cTn id="563" presetID="10" presetClass="entr" presetSubtype="0" fill="hold" grpId="4" nodeType="withEffect">
                                  <p:stCondLst>
                                    <p:cond delay="0"/>
                                  </p:stCondLst>
                                  <p:childTnLst>
                                    <p:set>
                                      <p:cBhvr>
                                        <p:cTn id="564" dur="1" fill="hold">
                                          <p:stCondLst>
                                            <p:cond delay="0"/>
                                          </p:stCondLst>
                                        </p:cTn>
                                        <p:tgtEl>
                                          <p:spTgt spid="59"/>
                                        </p:tgtEl>
                                        <p:attrNameLst>
                                          <p:attrName>style.visibility</p:attrName>
                                        </p:attrNameLst>
                                      </p:cBhvr>
                                      <p:to>
                                        <p:strVal val="visible"/>
                                      </p:to>
                                    </p:set>
                                    <p:animEffect transition="in" filter="fade">
                                      <p:cBhvr>
                                        <p:cTn id="565" dur="500"/>
                                        <p:tgtEl>
                                          <p:spTgt spid="59"/>
                                        </p:tgtEl>
                                      </p:cBhvr>
                                    </p:animEffect>
                                  </p:childTnLst>
                                </p:cTn>
                              </p:par>
                              <p:par>
                                <p:cTn id="566" presetID="10" presetClass="entr" presetSubtype="0" fill="hold" grpId="4" nodeType="withEffect">
                                  <p:stCondLst>
                                    <p:cond delay="0"/>
                                  </p:stCondLst>
                                  <p:childTnLst>
                                    <p:set>
                                      <p:cBhvr>
                                        <p:cTn id="567" dur="1" fill="hold">
                                          <p:stCondLst>
                                            <p:cond delay="0"/>
                                          </p:stCondLst>
                                        </p:cTn>
                                        <p:tgtEl>
                                          <p:spTgt spid="39"/>
                                        </p:tgtEl>
                                        <p:attrNameLst>
                                          <p:attrName>style.visibility</p:attrName>
                                        </p:attrNameLst>
                                      </p:cBhvr>
                                      <p:to>
                                        <p:strVal val="visible"/>
                                      </p:to>
                                    </p:set>
                                    <p:animEffect transition="in" filter="fade">
                                      <p:cBhvr>
                                        <p:cTn id="568" dur="500"/>
                                        <p:tgtEl>
                                          <p:spTgt spid="39"/>
                                        </p:tgtEl>
                                      </p:cBhvr>
                                    </p:animEffect>
                                  </p:childTnLst>
                                </p:cTn>
                              </p:par>
                              <p:par>
                                <p:cTn id="569" presetID="10" presetClass="entr" presetSubtype="0" fill="hold" grpId="4" nodeType="withEffect">
                                  <p:stCondLst>
                                    <p:cond delay="0"/>
                                  </p:stCondLst>
                                  <p:childTnLst>
                                    <p:set>
                                      <p:cBhvr>
                                        <p:cTn id="570" dur="1" fill="hold">
                                          <p:stCondLst>
                                            <p:cond delay="0"/>
                                          </p:stCondLst>
                                        </p:cTn>
                                        <p:tgtEl>
                                          <p:spTgt spid="44"/>
                                        </p:tgtEl>
                                        <p:attrNameLst>
                                          <p:attrName>style.visibility</p:attrName>
                                        </p:attrNameLst>
                                      </p:cBhvr>
                                      <p:to>
                                        <p:strVal val="visible"/>
                                      </p:to>
                                    </p:set>
                                    <p:animEffect transition="in" filter="fade">
                                      <p:cBhvr>
                                        <p:cTn id="571" dur="500"/>
                                        <p:tgtEl>
                                          <p:spTgt spid="44"/>
                                        </p:tgtEl>
                                      </p:cBhvr>
                                    </p:animEffect>
                                  </p:childTnLst>
                                </p:cTn>
                              </p:par>
                              <p:par>
                                <p:cTn id="572" presetID="10" presetClass="entr" presetSubtype="0" fill="hold" grpId="4" nodeType="withEffect">
                                  <p:stCondLst>
                                    <p:cond delay="0"/>
                                  </p:stCondLst>
                                  <p:childTnLst>
                                    <p:set>
                                      <p:cBhvr>
                                        <p:cTn id="573" dur="1" fill="hold">
                                          <p:stCondLst>
                                            <p:cond delay="0"/>
                                          </p:stCondLst>
                                        </p:cTn>
                                        <p:tgtEl>
                                          <p:spTgt spid="48"/>
                                        </p:tgtEl>
                                        <p:attrNameLst>
                                          <p:attrName>style.visibility</p:attrName>
                                        </p:attrNameLst>
                                      </p:cBhvr>
                                      <p:to>
                                        <p:strVal val="visible"/>
                                      </p:to>
                                    </p:set>
                                    <p:animEffect transition="in" filter="fade">
                                      <p:cBhvr>
                                        <p:cTn id="574" dur="500"/>
                                        <p:tgtEl>
                                          <p:spTgt spid="48"/>
                                        </p:tgtEl>
                                      </p:cBhvr>
                                    </p:animEffect>
                                  </p:childTnLst>
                                </p:cTn>
                              </p:par>
                              <p:par>
                                <p:cTn id="575" presetID="10" presetClass="entr" presetSubtype="0" fill="hold" grpId="4" nodeType="withEffect">
                                  <p:stCondLst>
                                    <p:cond delay="0"/>
                                  </p:stCondLst>
                                  <p:childTnLst>
                                    <p:set>
                                      <p:cBhvr>
                                        <p:cTn id="576" dur="1" fill="hold">
                                          <p:stCondLst>
                                            <p:cond delay="0"/>
                                          </p:stCondLst>
                                        </p:cTn>
                                        <p:tgtEl>
                                          <p:spTgt spid="52"/>
                                        </p:tgtEl>
                                        <p:attrNameLst>
                                          <p:attrName>style.visibility</p:attrName>
                                        </p:attrNameLst>
                                      </p:cBhvr>
                                      <p:to>
                                        <p:strVal val="visible"/>
                                      </p:to>
                                    </p:set>
                                    <p:animEffect transition="in" filter="fade">
                                      <p:cBhvr>
                                        <p:cTn id="577" dur="500"/>
                                        <p:tgtEl>
                                          <p:spTgt spid="52"/>
                                        </p:tgtEl>
                                      </p:cBhvr>
                                    </p:animEffect>
                                  </p:childTnLst>
                                </p:cTn>
                              </p:par>
                              <p:par>
                                <p:cTn id="578" presetID="10" presetClass="entr" presetSubtype="0" fill="hold" grpId="4" nodeType="withEffect">
                                  <p:stCondLst>
                                    <p:cond delay="0"/>
                                  </p:stCondLst>
                                  <p:childTnLst>
                                    <p:set>
                                      <p:cBhvr>
                                        <p:cTn id="579" dur="1" fill="hold">
                                          <p:stCondLst>
                                            <p:cond delay="0"/>
                                          </p:stCondLst>
                                        </p:cTn>
                                        <p:tgtEl>
                                          <p:spTgt spid="56"/>
                                        </p:tgtEl>
                                        <p:attrNameLst>
                                          <p:attrName>style.visibility</p:attrName>
                                        </p:attrNameLst>
                                      </p:cBhvr>
                                      <p:to>
                                        <p:strVal val="visible"/>
                                      </p:to>
                                    </p:set>
                                    <p:animEffect transition="in" filter="fade">
                                      <p:cBhvr>
                                        <p:cTn id="580" dur="500"/>
                                        <p:tgtEl>
                                          <p:spTgt spid="56"/>
                                        </p:tgtEl>
                                      </p:cBhvr>
                                    </p:animEffect>
                                  </p:childTnLst>
                                </p:cTn>
                              </p:par>
                              <p:par>
                                <p:cTn id="581" presetID="10" presetClass="entr" presetSubtype="0" fill="hold" grpId="4" nodeType="withEffect">
                                  <p:stCondLst>
                                    <p:cond delay="0"/>
                                  </p:stCondLst>
                                  <p:childTnLst>
                                    <p:set>
                                      <p:cBhvr>
                                        <p:cTn id="582" dur="1" fill="hold">
                                          <p:stCondLst>
                                            <p:cond delay="0"/>
                                          </p:stCondLst>
                                        </p:cTn>
                                        <p:tgtEl>
                                          <p:spTgt spid="60"/>
                                        </p:tgtEl>
                                        <p:attrNameLst>
                                          <p:attrName>style.visibility</p:attrName>
                                        </p:attrNameLst>
                                      </p:cBhvr>
                                      <p:to>
                                        <p:strVal val="visible"/>
                                      </p:to>
                                    </p:set>
                                    <p:animEffect transition="in" filter="fade">
                                      <p:cBhvr>
                                        <p:cTn id="583" dur="500"/>
                                        <p:tgtEl>
                                          <p:spTgt spid="60"/>
                                        </p:tgtEl>
                                      </p:cBhvr>
                                    </p:animEffect>
                                  </p:childTnLst>
                                </p:cTn>
                              </p:par>
                            </p:childTnLst>
                          </p:cTn>
                        </p:par>
                      </p:childTnLst>
                    </p:cTn>
                  </p:par>
                </p:childTnLst>
              </p:cTn>
              <p:nextCondLst>
                <p:cond evt="onClick" delay="0">
                  <p:tgtEl>
                    <p:spTgt spid="88"/>
                  </p:tgtEl>
                </p:cond>
              </p:nextCondLst>
            </p:seq>
          </p:childTnLst>
        </p:cTn>
      </p:par>
    </p:tnLst>
    <p:bldLst>
      <p:bldP spid="36" grpId="0" animBg="1"/>
      <p:bldP spid="36" grpId="1" animBg="1"/>
      <p:bldP spid="36" grpId="2" animBg="1"/>
      <p:bldP spid="36" grpId="3" animBg="1"/>
      <p:bldP spid="36" grpId="4" animBg="1"/>
      <p:bldP spid="41" grpId="0" animBg="1"/>
      <p:bldP spid="41" grpId="1" animBg="1"/>
      <p:bldP spid="41" grpId="2" animBg="1"/>
      <p:bldP spid="41" grpId="3" animBg="1"/>
      <p:bldP spid="41" grpId="4" animBg="1"/>
      <p:bldP spid="45" grpId="0" animBg="1"/>
      <p:bldP spid="45" grpId="1" animBg="1"/>
      <p:bldP spid="45" grpId="2" animBg="1"/>
      <p:bldP spid="45" grpId="3" animBg="1"/>
      <p:bldP spid="45" grpId="4" animBg="1"/>
      <p:bldP spid="49" grpId="0" animBg="1"/>
      <p:bldP spid="49" grpId="1" animBg="1"/>
      <p:bldP spid="49" grpId="2" animBg="1"/>
      <p:bldP spid="49" grpId="3" animBg="1"/>
      <p:bldP spid="49" grpId="4" animBg="1"/>
      <p:bldP spid="53" grpId="0" animBg="1"/>
      <p:bldP spid="53" grpId="1" animBg="1"/>
      <p:bldP spid="53" grpId="2" animBg="1"/>
      <p:bldP spid="53" grpId="3" animBg="1"/>
      <p:bldP spid="53" grpId="4" animBg="1"/>
      <p:bldP spid="57" grpId="0" animBg="1"/>
      <p:bldP spid="57" grpId="1" animBg="1"/>
      <p:bldP spid="57" grpId="2" animBg="1"/>
      <p:bldP spid="57" grpId="3" animBg="1"/>
      <p:bldP spid="57" grpId="4" animBg="1"/>
      <p:bldP spid="37" grpId="0" animBg="1"/>
      <p:bldP spid="37" grpId="1" animBg="1"/>
      <p:bldP spid="37" grpId="2" animBg="1"/>
      <p:bldP spid="37" grpId="3" animBg="1"/>
      <p:bldP spid="37" grpId="4" animBg="1"/>
      <p:bldP spid="42" grpId="0" animBg="1"/>
      <p:bldP spid="42" grpId="1" animBg="1"/>
      <p:bldP spid="42" grpId="2" animBg="1"/>
      <p:bldP spid="42" grpId="3" animBg="1"/>
      <p:bldP spid="42" grpId="4" animBg="1"/>
      <p:bldP spid="46" grpId="0" animBg="1"/>
      <p:bldP spid="46" grpId="1" animBg="1"/>
      <p:bldP spid="46" grpId="2" animBg="1"/>
      <p:bldP spid="46" grpId="3" animBg="1"/>
      <p:bldP spid="46" grpId="4" animBg="1"/>
      <p:bldP spid="50" grpId="0" animBg="1"/>
      <p:bldP spid="50" grpId="1" animBg="1"/>
      <p:bldP spid="50" grpId="2" animBg="1"/>
      <p:bldP spid="50" grpId="3" animBg="1"/>
      <p:bldP spid="50" grpId="4" animBg="1"/>
      <p:bldP spid="54" grpId="0" animBg="1"/>
      <p:bldP spid="54" grpId="1" animBg="1"/>
      <p:bldP spid="54" grpId="2" animBg="1"/>
      <p:bldP spid="54" grpId="3" animBg="1"/>
      <p:bldP spid="54" grpId="4" animBg="1"/>
      <p:bldP spid="58" grpId="0" animBg="1"/>
      <p:bldP spid="58" grpId="1" animBg="1"/>
      <p:bldP spid="58" grpId="2" animBg="1"/>
      <p:bldP spid="58" grpId="3" animBg="1"/>
      <p:bldP spid="58" grpId="4" animBg="1"/>
      <p:bldP spid="38" grpId="0" animBg="1"/>
      <p:bldP spid="38" grpId="1" animBg="1"/>
      <p:bldP spid="38" grpId="2" animBg="1"/>
      <p:bldP spid="38" grpId="3" animBg="1"/>
      <p:bldP spid="38" grpId="4" animBg="1"/>
      <p:bldP spid="43" grpId="0" animBg="1"/>
      <p:bldP spid="43" grpId="1" animBg="1"/>
      <p:bldP spid="43" grpId="2" animBg="1"/>
      <p:bldP spid="43" grpId="3" animBg="1"/>
      <p:bldP spid="43" grpId="4" animBg="1"/>
      <p:bldP spid="47" grpId="0" animBg="1"/>
      <p:bldP spid="47" grpId="1" animBg="1"/>
      <p:bldP spid="47" grpId="2" animBg="1"/>
      <p:bldP spid="47" grpId="3" animBg="1"/>
      <p:bldP spid="47" grpId="4" animBg="1"/>
      <p:bldP spid="51" grpId="0" animBg="1"/>
      <p:bldP spid="51" grpId="1" animBg="1"/>
      <p:bldP spid="51" grpId="2" animBg="1"/>
      <p:bldP spid="51" grpId="3" animBg="1"/>
      <p:bldP spid="51" grpId="4" animBg="1"/>
      <p:bldP spid="55" grpId="0" animBg="1"/>
      <p:bldP spid="55" grpId="1" animBg="1"/>
      <p:bldP spid="55" grpId="2" animBg="1"/>
      <p:bldP spid="55" grpId="3" animBg="1"/>
      <p:bldP spid="55" grpId="4" animBg="1"/>
      <p:bldP spid="59" grpId="0" animBg="1"/>
      <p:bldP spid="59" grpId="1" animBg="1"/>
      <p:bldP spid="59" grpId="2" animBg="1"/>
      <p:bldP spid="59" grpId="3" animBg="1"/>
      <p:bldP spid="59" grpId="4" animBg="1"/>
      <p:bldP spid="39" grpId="0" animBg="1"/>
      <p:bldP spid="39" grpId="1" animBg="1"/>
      <p:bldP spid="39" grpId="2" animBg="1"/>
      <p:bldP spid="39" grpId="3" animBg="1"/>
      <p:bldP spid="39" grpId="4" animBg="1"/>
      <p:bldP spid="44" grpId="0" animBg="1"/>
      <p:bldP spid="44" grpId="1" animBg="1"/>
      <p:bldP spid="44" grpId="2" animBg="1"/>
      <p:bldP spid="44" grpId="3" animBg="1"/>
      <p:bldP spid="44" grpId="4" animBg="1"/>
      <p:bldP spid="48" grpId="0" animBg="1"/>
      <p:bldP spid="48" grpId="1" animBg="1"/>
      <p:bldP spid="48" grpId="2" animBg="1"/>
      <p:bldP spid="48" grpId="3" animBg="1"/>
      <p:bldP spid="48" grpId="4" animBg="1"/>
      <p:bldP spid="52" grpId="0" animBg="1"/>
      <p:bldP spid="52" grpId="1" animBg="1"/>
      <p:bldP spid="52" grpId="2" animBg="1"/>
      <p:bldP spid="52" grpId="3" animBg="1"/>
      <p:bldP spid="52" grpId="4" animBg="1"/>
      <p:bldP spid="56" grpId="0" animBg="1"/>
      <p:bldP spid="56" grpId="1" animBg="1"/>
      <p:bldP spid="56" grpId="2" animBg="1"/>
      <p:bldP spid="56" grpId="3" animBg="1"/>
      <p:bldP spid="56" grpId="4" animBg="1"/>
      <p:bldP spid="60" grpId="0" animBg="1"/>
      <p:bldP spid="60" grpId="1" animBg="1"/>
      <p:bldP spid="60" grpId="2" animBg="1"/>
      <p:bldP spid="60" grpId="3" animBg="1"/>
      <p:bldP spid="60"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Logo"/>
          <p:cNvGrpSpPr/>
          <p:nvPr/>
        </p:nvGrpSpPr>
        <p:grpSpPr>
          <a:xfrm>
            <a:off x="9839779" y="6436842"/>
            <a:ext cx="976721" cy="261610"/>
            <a:chOff x="5160900" y="6348338"/>
            <a:chExt cx="976721" cy="261610"/>
          </a:xfrm>
        </p:grpSpPr>
        <p:pic>
          <p:nvPicPr>
            <p:cNvPr id="14" name="TL"/>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60900" y="6389143"/>
              <a:ext cx="180000" cy="180000"/>
            </a:xfrm>
            <a:prstGeom prst="rect">
              <a:avLst/>
            </a:prstGeom>
          </p:spPr>
        </p:pic>
        <p:sp>
          <p:nvSpPr>
            <p:cNvPr id="15" name="tekhnologic"/>
            <p:cNvSpPr/>
            <p:nvPr/>
          </p:nvSpPr>
          <p:spPr>
            <a:xfrm>
              <a:off x="5287708" y="6348338"/>
              <a:ext cx="849913" cy="261610"/>
            </a:xfrm>
            <a:prstGeom prst="rect">
              <a:avLst/>
            </a:prstGeom>
            <a:noFill/>
          </p:spPr>
          <p:txBody>
            <a:bodyPr wrap="none" lIns="91440" tIns="45720" rIns="91440" bIns="45720">
              <a:spAutoFit/>
            </a:bodyPr>
            <a:lstStyle/>
            <a:p>
              <a:pPr algn="ctr"/>
              <a:r>
                <a:rPr lang="en-GB" altLang="ja-JP" sz="1100" b="0" cap="none" spc="0" dirty="0" err="1" smtClean="0">
                  <a:ln w="0"/>
                  <a:solidFill>
                    <a:srgbClr val="27519D"/>
                  </a:solidFill>
                </a:rPr>
                <a:t>tekhnologic</a:t>
              </a:r>
              <a:endParaRPr lang="ja-JP" altLang="en-US" sz="1100" b="0" cap="none" spc="0" dirty="0">
                <a:ln w="0"/>
                <a:solidFill>
                  <a:srgbClr val="27519D"/>
                </a:solidFill>
              </a:endParaRPr>
            </a:p>
          </p:txBody>
        </p:sp>
      </p:grpSp>
      <p:sp>
        <p:nvSpPr>
          <p:cNvPr id="33" name="Title"/>
          <p:cNvSpPr/>
          <p:nvPr/>
        </p:nvSpPr>
        <p:spPr>
          <a:xfrm>
            <a:off x="0" y="22481"/>
            <a:ext cx="12192000" cy="707886"/>
          </a:xfrm>
          <a:prstGeom prst="rect">
            <a:avLst/>
          </a:prstGeom>
          <a:noFill/>
        </p:spPr>
        <p:txBody>
          <a:bodyPr wrap="square" lIns="91440" tIns="45720" rIns="91440" bIns="45720">
            <a:spAutoFit/>
          </a:bodyPr>
          <a:lstStyle/>
          <a:p>
            <a:pPr algn="ct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Enter your title here</a:t>
            </a:r>
            <a:endParaRPr lang="ja-JP" altLang="en-US" sz="4000" b="1" cap="none" spc="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2" name="Hide All Button"/>
          <p:cNvSpPr/>
          <p:nvPr/>
        </p:nvSpPr>
        <p:spPr>
          <a:xfrm>
            <a:off x="1375500" y="6389143"/>
            <a:ext cx="1440000" cy="360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Hide All</a:t>
            </a:r>
            <a:endParaRPr lang="en-GB" sz="2000" dirty="0"/>
          </a:p>
        </p:txBody>
      </p:sp>
      <p:sp>
        <p:nvSpPr>
          <p:cNvPr id="88" name="Show All Button"/>
          <p:cNvSpPr/>
          <p:nvPr/>
        </p:nvSpPr>
        <p:spPr>
          <a:xfrm>
            <a:off x="2975700" y="6387648"/>
            <a:ext cx="1440000" cy="359999"/>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Show All</a:t>
            </a:r>
            <a:endParaRPr lang="en-GB" dirty="0"/>
          </a:p>
        </p:txBody>
      </p:sp>
      <p:sp>
        <p:nvSpPr>
          <p:cNvPr id="4" name="Card 1"/>
          <p:cNvSpPr/>
          <p:nvPr/>
        </p:nvSpPr>
        <p:spPr>
          <a:xfrm>
            <a:off x="13755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8" name="Card 2"/>
          <p:cNvSpPr/>
          <p:nvPr/>
        </p:nvSpPr>
        <p:spPr>
          <a:xfrm>
            <a:off x="2975700" y="751722"/>
            <a:ext cx="1440000" cy="12624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6" name="Card 3"/>
          <p:cNvSpPr/>
          <p:nvPr/>
        </p:nvSpPr>
        <p:spPr>
          <a:xfrm>
            <a:off x="45759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0" name="Card 4"/>
          <p:cNvSpPr/>
          <p:nvPr/>
        </p:nvSpPr>
        <p:spPr>
          <a:xfrm>
            <a:off x="61761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4" name="Card 5"/>
          <p:cNvSpPr/>
          <p:nvPr/>
        </p:nvSpPr>
        <p:spPr>
          <a:xfrm>
            <a:off x="7776300" y="765315"/>
            <a:ext cx="1440000" cy="1242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8" name="Card 6"/>
          <p:cNvSpPr/>
          <p:nvPr/>
        </p:nvSpPr>
        <p:spPr>
          <a:xfrm>
            <a:off x="93765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5" name="Card 7"/>
          <p:cNvSpPr/>
          <p:nvPr/>
        </p:nvSpPr>
        <p:spPr>
          <a:xfrm>
            <a:off x="13755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9" name="Card 8"/>
          <p:cNvSpPr/>
          <p:nvPr/>
        </p:nvSpPr>
        <p:spPr>
          <a:xfrm>
            <a:off x="29757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7" name="Card 9"/>
          <p:cNvSpPr/>
          <p:nvPr/>
        </p:nvSpPr>
        <p:spPr>
          <a:xfrm>
            <a:off x="45759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1" name="Card 10"/>
          <p:cNvSpPr/>
          <p:nvPr/>
        </p:nvSpPr>
        <p:spPr>
          <a:xfrm>
            <a:off x="61761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5" name="Card 11"/>
          <p:cNvSpPr/>
          <p:nvPr/>
        </p:nvSpPr>
        <p:spPr>
          <a:xfrm>
            <a:off x="77763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9" name="Card 12"/>
          <p:cNvSpPr/>
          <p:nvPr/>
        </p:nvSpPr>
        <p:spPr>
          <a:xfrm>
            <a:off x="93765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6" name="Card 13"/>
          <p:cNvSpPr/>
          <p:nvPr/>
        </p:nvSpPr>
        <p:spPr>
          <a:xfrm>
            <a:off x="13755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0" name="Card 14"/>
          <p:cNvSpPr/>
          <p:nvPr/>
        </p:nvSpPr>
        <p:spPr>
          <a:xfrm>
            <a:off x="29757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8" name="Card 15"/>
          <p:cNvSpPr/>
          <p:nvPr/>
        </p:nvSpPr>
        <p:spPr>
          <a:xfrm>
            <a:off x="45759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2" name="Card 16"/>
          <p:cNvSpPr/>
          <p:nvPr/>
        </p:nvSpPr>
        <p:spPr>
          <a:xfrm>
            <a:off x="61761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6" name="Card 17"/>
          <p:cNvSpPr/>
          <p:nvPr/>
        </p:nvSpPr>
        <p:spPr>
          <a:xfrm>
            <a:off x="77763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0" name="Card 18"/>
          <p:cNvSpPr/>
          <p:nvPr/>
        </p:nvSpPr>
        <p:spPr>
          <a:xfrm>
            <a:off x="93765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7" name="Card 19"/>
          <p:cNvSpPr/>
          <p:nvPr/>
        </p:nvSpPr>
        <p:spPr>
          <a:xfrm>
            <a:off x="13755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1" name="Card 20"/>
          <p:cNvSpPr/>
          <p:nvPr/>
        </p:nvSpPr>
        <p:spPr>
          <a:xfrm>
            <a:off x="29757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9" name="Card 21"/>
          <p:cNvSpPr/>
          <p:nvPr/>
        </p:nvSpPr>
        <p:spPr>
          <a:xfrm>
            <a:off x="45759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3" name="Card 22"/>
          <p:cNvSpPr/>
          <p:nvPr/>
        </p:nvSpPr>
        <p:spPr>
          <a:xfrm>
            <a:off x="61761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7" name="Card 23"/>
          <p:cNvSpPr/>
          <p:nvPr/>
        </p:nvSpPr>
        <p:spPr>
          <a:xfrm>
            <a:off x="77763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1" name="Card 24"/>
          <p:cNvSpPr/>
          <p:nvPr/>
        </p:nvSpPr>
        <p:spPr>
          <a:xfrm>
            <a:off x="93765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6" name="Number 1"/>
          <p:cNvSpPr/>
          <p:nvPr/>
        </p:nvSpPr>
        <p:spPr>
          <a:xfrm>
            <a:off x="1375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a:t>
            </a:r>
            <a:endParaRPr lang="en-GB" sz="6000" dirty="0">
              <a:cs typeface="Arial" panose="020B0604020202020204" pitchFamily="34" charset="0"/>
            </a:endParaRPr>
          </a:p>
        </p:txBody>
      </p:sp>
      <p:sp>
        <p:nvSpPr>
          <p:cNvPr id="41" name="Number 2"/>
          <p:cNvSpPr/>
          <p:nvPr/>
        </p:nvSpPr>
        <p:spPr>
          <a:xfrm>
            <a:off x="29757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a:t>
            </a:r>
            <a:endParaRPr lang="en-GB" sz="6000" dirty="0">
              <a:cs typeface="Arial" panose="020B0604020202020204" pitchFamily="34" charset="0"/>
            </a:endParaRPr>
          </a:p>
        </p:txBody>
      </p:sp>
      <p:sp>
        <p:nvSpPr>
          <p:cNvPr id="45" name="Number 3"/>
          <p:cNvSpPr/>
          <p:nvPr/>
        </p:nvSpPr>
        <p:spPr>
          <a:xfrm>
            <a:off x="45759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3</a:t>
            </a:r>
            <a:endParaRPr lang="en-GB" sz="6000" dirty="0">
              <a:cs typeface="Arial" panose="020B0604020202020204" pitchFamily="34" charset="0"/>
            </a:endParaRPr>
          </a:p>
        </p:txBody>
      </p:sp>
      <p:sp>
        <p:nvSpPr>
          <p:cNvPr id="49" name="Number 4"/>
          <p:cNvSpPr/>
          <p:nvPr/>
        </p:nvSpPr>
        <p:spPr>
          <a:xfrm>
            <a:off x="61761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4</a:t>
            </a:r>
            <a:endParaRPr lang="en-GB" sz="6000" dirty="0">
              <a:cs typeface="Arial" panose="020B0604020202020204" pitchFamily="34" charset="0"/>
            </a:endParaRPr>
          </a:p>
        </p:txBody>
      </p:sp>
      <p:sp>
        <p:nvSpPr>
          <p:cNvPr id="53" name="Number 5"/>
          <p:cNvSpPr/>
          <p:nvPr/>
        </p:nvSpPr>
        <p:spPr>
          <a:xfrm>
            <a:off x="77763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5</a:t>
            </a:r>
            <a:endParaRPr lang="en-GB" sz="6000" dirty="0">
              <a:cs typeface="Arial" panose="020B0604020202020204" pitchFamily="34" charset="0"/>
            </a:endParaRPr>
          </a:p>
        </p:txBody>
      </p:sp>
      <p:sp>
        <p:nvSpPr>
          <p:cNvPr id="57" name="Number 6"/>
          <p:cNvSpPr/>
          <p:nvPr/>
        </p:nvSpPr>
        <p:spPr>
          <a:xfrm>
            <a:off x="9376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6</a:t>
            </a:r>
            <a:endParaRPr lang="en-GB" sz="6000" dirty="0">
              <a:cs typeface="Arial" panose="020B0604020202020204" pitchFamily="34" charset="0"/>
            </a:endParaRPr>
          </a:p>
        </p:txBody>
      </p:sp>
      <p:sp>
        <p:nvSpPr>
          <p:cNvPr id="37" name="Number 7"/>
          <p:cNvSpPr/>
          <p:nvPr/>
        </p:nvSpPr>
        <p:spPr>
          <a:xfrm>
            <a:off x="1375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7</a:t>
            </a:r>
            <a:endParaRPr lang="en-GB" sz="6000" dirty="0">
              <a:cs typeface="Arial" panose="020B0604020202020204" pitchFamily="34" charset="0"/>
            </a:endParaRPr>
          </a:p>
        </p:txBody>
      </p:sp>
      <p:sp>
        <p:nvSpPr>
          <p:cNvPr id="42" name="Number 8"/>
          <p:cNvSpPr/>
          <p:nvPr/>
        </p:nvSpPr>
        <p:spPr>
          <a:xfrm>
            <a:off x="29757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8</a:t>
            </a:r>
            <a:endParaRPr lang="en-GB" sz="6000" dirty="0">
              <a:cs typeface="Arial" panose="020B0604020202020204" pitchFamily="34" charset="0"/>
            </a:endParaRPr>
          </a:p>
        </p:txBody>
      </p:sp>
      <p:sp>
        <p:nvSpPr>
          <p:cNvPr id="46" name="Number 9"/>
          <p:cNvSpPr/>
          <p:nvPr/>
        </p:nvSpPr>
        <p:spPr>
          <a:xfrm>
            <a:off x="45759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9</a:t>
            </a:r>
            <a:endParaRPr lang="en-GB" sz="6000" dirty="0">
              <a:cs typeface="Arial" panose="020B0604020202020204" pitchFamily="34" charset="0"/>
            </a:endParaRPr>
          </a:p>
        </p:txBody>
      </p:sp>
      <p:sp>
        <p:nvSpPr>
          <p:cNvPr id="50" name="Number 10"/>
          <p:cNvSpPr/>
          <p:nvPr/>
        </p:nvSpPr>
        <p:spPr>
          <a:xfrm>
            <a:off x="61761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10</a:t>
            </a:r>
            <a:endParaRPr lang="en-GB" sz="6000" dirty="0">
              <a:cs typeface="Arial" panose="020B0604020202020204" pitchFamily="34" charset="0"/>
            </a:endParaRPr>
          </a:p>
        </p:txBody>
      </p:sp>
      <p:sp>
        <p:nvSpPr>
          <p:cNvPr id="54" name="Number 11"/>
          <p:cNvSpPr/>
          <p:nvPr/>
        </p:nvSpPr>
        <p:spPr>
          <a:xfrm>
            <a:off x="77763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11</a:t>
            </a:r>
            <a:endParaRPr lang="en-GB" sz="6000" dirty="0">
              <a:cs typeface="Arial" panose="020B0604020202020204" pitchFamily="34" charset="0"/>
            </a:endParaRPr>
          </a:p>
        </p:txBody>
      </p:sp>
      <p:sp>
        <p:nvSpPr>
          <p:cNvPr id="58" name="Number 12"/>
          <p:cNvSpPr/>
          <p:nvPr/>
        </p:nvSpPr>
        <p:spPr>
          <a:xfrm>
            <a:off x="9376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12</a:t>
            </a:r>
            <a:endParaRPr lang="en-GB" sz="6000" dirty="0">
              <a:cs typeface="Arial" panose="020B0604020202020204" pitchFamily="34" charset="0"/>
            </a:endParaRPr>
          </a:p>
        </p:txBody>
      </p:sp>
      <p:sp>
        <p:nvSpPr>
          <p:cNvPr id="38" name="Number 13"/>
          <p:cNvSpPr/>
          <p:nvPr/>
        </p:nvSpPr>
        <p:spPr>
          <a:xfrm>
            <a:off x="1375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13</a:t>
            </a:r>
            <a:endParaRPr lang="en-GB" sz="6000" dirty="0">
              <a:cs typeface="Arial" panose="020B0604020202020204" pitchFamily="34" charset="0"/>
            </a:endParaRPr>
          </a:p>
        </p:txBody>
      </p:sp>
      <p:sp>
        <p:nvSpPr>
          <p:cNvPr id="43" name="Number 14"/>
          <p:cNvSpPr/>
          <p:nvPr/>
        </p:nvSpPr>
        <p:spPr>
          <a:xfrm>
            <a:off x="29757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14</a:t>
            </a:r>
            <a:endParaRPr lang="en-GB" sz="6000" dirty="0">
              <a:cs typeface="Arial" panose="020B0604020202020204" pitchFamily="34" charset="0"/>
            </a:endParaRPr>
          </a:p>
        </p:txBody>
      </p:sp>
      <p:sp>
        <p:nvSpPr>
          <p:cNvPr id="47" name="Number 15"/>
          <p:cNvSpPr/>
          <p:nvPr/>
        </p:nvSpPr>
        <p:spPr>
          <a:xfrm>
            <a:off x="45759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15</a:t>
            </a:r>
            <a:endParaRPr lang="en-GB" sz="6000" dirty="0">
              <a:cs typeface="Arial" panose="020B0604020202020204" pitchFamily="34" charset="0"/>
            </a:endParaRPr>
          </a:p>
        </p:txBody>
      </p:sp>
      <p:sp>
        <p:nvSpPr>
          <p:cNvPr id="51" name="Number 16"/>
          <p:cNvSpPr/>
          <p:nvPr/>
        </p:nvSpPr>
        <p:spPr>
          <a:xfrm>
            <a:off x="61761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16</a:t>
            </a:r>
            <a:endParaRPr lang="en-GB" sz="6000" dirty="0">
              <a:cs typeface="Arial" panose="020B0604020202020204" pitchFamily="34" charset="0"/>
            </a:endParaRPr>
          </a:p>
        </p:txBody>
      </p:sp>
      <p:sp>
        <p:nvSpPr>
          <p:cNvPr id="55" name="Number 17"/>
          <p:cNvSpPr/>
          <p:nvPr/>
        </p:nvSpPr>
        <p:spPr>
          <a:xfrm>
            <a:off x="77763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17</a:t>
            </a:r>
            <a:endParaRPr lang="en-GB" sz="6000" dirty="0">
              <a:cs typeface="Arial" panose="020B0604020202020204" pitchFamily="34" charset="0"/>
            </a:endParaRPr>
          </a:p>
        </p:txBody>
      </p:sp>
      <p:sp>
        <p:nvSpPr>
          <p:cNvPr id="59" name="Number 18"/>
          <p:cNvSpPr/>
          <p:nvPr/>
        </p:nvSpPr>
        <p:spPr>
          <a:xfrm>
            <a:off x="9376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18</a:t>
            </a:r>
            <a:endParaRPr lang="en-GB" sz="6000" dirty="0">
              <a:cs typeface="Arial" panose="020B0604020202020204" pitchFamily="34" charset="0"/>
            </a:endParaRPr>
          </a:p>
        </p:txBody>
      </p:sp>
      <p:sp>
        <p:nvSpPr>
          <p:cNvPr id="39" name="Number 19"/>
          <p:cNvSpPr/>
          <p:nvPr/>
        </p:nvSpPr>
        <p:spPr>
          <a:xfrm>
            <a:off x="1375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19</a:t>
            </a:r>
            <a:endParaRPr lang="en-GB" sz="6000" dirty="0">
              <a:cs typeface="Arial" panose="020B0604020202020204" pitchFamily="34" charset="0"/>
            </a:endParaRPr>
          </a:p>
        </p:txBody>
      </p:sp>
      <p:sp>
        <p:nvSpPr>
          <p:cNvPr id="44" name="Number 20"/>
          <p:cNvSpPr/>
          <p:nvPr/>
        </p:nvSpPr>
        <p:spPr>
          <a:xfrm>
            <a:off x="29757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20</a:t>
            </a:r>
            <a:endParaRPr lang="en-GB" sz="6000" dirty="0">
              <a:cs typeface="Arial" panose="020B0604020202020204" pitchFamily="34" charset="0"/>
            </a:endParaRPr>
          </a:p>
        </p:txBody>
      </p:sp>
      <p:sp>
        <p:nvSpPr>
          <p:cNvPr id="48" name="Number 21"/>
          <p:cNvSpPr/>
          <p:nvPr/>
        </p:nvSpPr>
        <p:spPr>
          <a:xfrm>
            <a:off x="45759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21</a:t>
            </a:r>
            <a:endParaRPr lang="en-GB" sz="6000" dirty="0">
              <a:cs typeface="Arial" panose="020B0604020202020204" pitchFamily="34" charset="0"/>
            </a:endParaRPr>
          </a:p>
        </p:txBody>
      </p:sp>
      <p:sp>
        <p:nvSpPr>
          <p:cNvPr id="52" name="Number 22"/>
          <p:cNvSpPr/>
          <p:nvPr/>
        </p:nvSpPr>
        <p:spPr>
          <a:xfrm>
            <a:off x="61761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22</a:t>
            </a:r>
            <a:endParaRPr lang="en-GB" sz="6000" dirty="0">
              <a:cs typeface="Arial" panose="020B0604020202020204" pitchFamily="34" charset="0"/>
            </a:endParaRPr>
          </a:p>
        </p:txBody>
      </p:sp>
      <p:sp>
        <p:nvSpPr>
          <p:cNvPr id="56" name="Number 23"/>
          <p:cNvSpPr/>
          <p:nvPr/>
        </p:nvSpPr>
        <p:spPr>
          <a:xfrm>
            <a:off x="77763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23</a:t>
            </a:r>
            <a:endParaRPr lang="en-GB" sz="6000" dirty="0">
              <a:cs typeface="Arial" panose="020B0604020202020204" pitchFamily="34" charset="0"/>
            </a:endParaRPr>
          </a:p>
        </p:txBody>
      </p:sp>
      <p:sp>
        <p:nvSpPr>
          <p:cNvPr id="60" name="Number 24"/>
          <p:cNvSpPr/>
          <p:nvPr/>
        </p:nvSpPr>
        <p:spPr>
          <a:xfrm>
            <a:off x="9376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24</a:t>
            </a:r>
            <a:endParaRPr lang="en-GB" sz="6000" dirty="0">
              <a:cs typeface="Arial" panose="020B0604020202020204" pitchFamily="34" charset="0"/>
            </a:endParaRPr>
          </a:p>
        </p:txBody>
      </p:sp>
    </p:spTree>
    <p:extLst>
      <p:ext uri="{BB962C8B-B14F-4D97-AF65-F5344CB8AC3E}">
        <p14:creationId xmlns:p14="http://schemas.microsoft.com/office/powerpoint/2010/main" val="264605364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subTnLst>
                                    <p:audio>
                                      <p:cMediaNode vol="21000">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4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subTnLst>
                                    <p:audio>
                                      <p:cMediaNode vol="21000">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subTnLst>
                                    <p:audio>
                                      <p:cMediaNode vol="21000">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5"/>
                  </p:tgtEl>
                </p:cond>
              </p:nextCondLst>
            </p:seq>
            <p:seq concurrent="1" nextAc="seek">
              <p:cTn id="20" restart="whenNotActive" fill="hold" evtFilter="cancelBubble" nodeType="interactiveSeq">
                <p:stCondLst>
                  <p:cond evt="onClick" delay="0">
                    <p:tgtEl>
                      <p:spTgt spid="4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subTnLst>
                                    <p:audio>
                                      <p:cMediaNode vol="21000">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9"/>
                  </p:tgtEl>
                </p:cond>
              </p:nextCondLst>
            </p:seq>
            <p:seq concurrent="1" nextAc="seek">
              <p:cTn id="26" restart="whenNotActive" fill="hold" evtFilter="cancelBubble" nodeType="interactiveSeq">
                <p:stCondLst>
                  <p:cond evt="onClick" delay="0">
                    <p:tgtEl>
                      <p:spTgt spid="5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3"/>
                                        </p:tgtEl>
                                      </p:cBhvr>
                                    </p:animEffect>
                                    <p:set>
                                      <p:cBhvr>
                                        <p:cTn id="31" dur="1" fill="hold">
                                          <p:stCondLst>
                                            <p:cond delay="499"/>
                                          </p:stCondLst>
                                        </p:cTn>
                                        <p:tgtEl>
                                          <p:spTgt spid="53"/>
                                        </p:tgtEl>
                                        <p:attrNameLst>
                                          <p:attrName>style.visibility</p:attrName>
                                        </p:attrNameLst>
                                      </p:cBhvr>
                                      <p:to>
                                        <p:strVal val="hidden"/>
                                      </p:to>
                                    </p:set>
                                  </p:childTnLst>
                                  <p:subTnLst>
                                    <p:audio>
                                      <p:cMediaNode vol="21000">
                                        <p:cTn display="0" masterRel="sameClick">
                                          <p:stCondLst>
                                            <p:cond evt="begin" delay="0">
                                              <p:tn val="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3"/>
                  </p:tgtEl>
                </p:cond>
              </p:nextCondLst>
            </p:seq>
            <p:seq concurrent="1" nextAc="seek">
              <p:cTn id="32" restart="whenNotActive" fill="hold" evtFilter="cancelBubble" nodeType="interactiveSeq">
                <p:stCondLst>
                  <p:cond evt="onClick" delay="0">
                    <p:tgtEl>
                      <p:spTgt spid="5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7"/>
                                        </p:tgtEl>
                                      </p:cBhvr>
                                    </p:animEffect>
                                    <p:set>
                                      <p:cBhvr>
                                        <p:cTn id="37" dur="1" fill="hold">
                                          <p:stCondLst>
                                            <p:cond delay="499"/>
                                          </p:stCondLst>
                                        </p:cTn>
                                        <p:tgtEl>
                                          <p:spTgt spid="57"/>
                                        </p:tgtEl>
                                        <p:attrNameLst>
                                          <p:attrName>style.visibility</p:attrName>
                                        </p:attrNameLst>
                                      </p:cBhvr>
                                      <p:to>
                                        <p:strVal val="hidden"/>
                                      </p:to>
                                    </p:set>
                                  </p:childTnLst>
                                  <p:subTnLst>
                                    <p:audio>
                                      <p:cMediaNode vol="21000">
                                        <p:cTn display="0" masterRel="sameClick">
                                          <p:stCondLst>
                                            <p:cond evt="begin" delay="0">
                                              <p:tn val="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7"/>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subTnLst>
                                    <p:audio>
                                      <p:cMediaNode vol="21000">
                                        <p:cTn display="0" masterRel="sameClick">
                                          <p:stCondLst>
                                            <p:cond evt="begin" delay="0">
                                              <p:tn val="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subTnLst>
                                    <p:audio>
                                      <p:cMediaNode vol="21000">
                                        <p:cTn display="0" masterRel="sameClick">
                                          <p:stCondLst>
                                            <p:cond evt="begin" delay="0">
                                              <p:tn val="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2"/>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subTnLst>
                                    <p:audio>
                                      <p:cMediaNode vol="21000">
                                        <p:cTn display="0" masterRel="sameClick">
                                          <p:stCondLst>
                                            <p:cond evt="begin" delay="0">
                                              <p:tn val="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50"/>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50"/>
                                        </p:tgtEl>
                                      </p:cBhvr>
                                    </p:animEffect>
                                    <p:set>
                                      <p:cBhvr>
                                        <p:cTn id="61" dur="1" fill="hold">
                                          <p:stCondLst>
                                            <p:cond delay="499"/>
                                          </p:stCondLst>
                                        </p:cTn>
                                        <p:tgtEl>
                                          <p:spTgt spid="50"/>
                                        </p:tgtEl>
                                        <p:attrNameLst>
                                          <p:attrName>style.visibility</p:attrName>
                                        </p:attrNameLst>
                                      </p:cBhvr>
                                      <p:to>
                                        <p:strVal val="hidden"/>
                                      </p:to>
                                    </p:set>
                                  </p:childTnLst>
                                  <p:subTnLst>
                                    <p:audio>
                                      <p:cMediaNode vol="21000">
                                        <p:cTn display="0" masterRel="sameClick">
                                          <p:stCondLst>
                                            <p:cond evt="begin" delay="0">
                                              <p:tn val="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0"/>
                  </p:tgtEl>
                </p:cond>
              </p:nextCondLst>
            </p:seq>
            <p:seq concurrent="1" nextAc="seek">
              <p:cTn id="62" restart="whenNotActive" fill="hold" evtFilter="cancelBubble" nodeType="interactiveSeq">
                <p:stCondLst>
                  <p:cond evt="onClick" delay="0">
                    <p:tgtEl>
                      <p:spTgt spid="5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54"/>
                                        </p:tgtEl>
                                      </p:cBhvr>
                                    </p:animEffect>
                                    <p:set>
                                      <p:cBhvr>
                                        <p:cTn id="67" dur="1" fill="hold">
                                          <p:stCondLst>
                                            <p:cond delay="499"/>
                                          </p:stCondLst>
                                        </p:cTn>
                                        <p:tgtEl>
                                          <p:spTgt spid="54"/>
                                        </p:tgtEl>
                                        <p:attrNameLst>
                                          <p:attrName>style.visibility</p:attrName>
                                        </p:attrNameLst>
                                      </p:cBhvr>
                                      <p:to>
                                        <p:strVal val="hidden"/>
                                      </p:to>
                                    </p:set>
                                  </p:childTnLst>
                                  <p:subTnLst>
                                    <p:audio>
                                      <p:cMediaNode vol="21000">
                                        <p:cTn display="0" masterRel="sameClick">
                                          <p:stCondLst>
                                            <p:cond evt="begin" delay="0">
                                              <p:tn val="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4"/>
                  </p:tgtEl>
                </p:cond>
              </p:nextCondLst>
            </p:seq>
            <p:seq concurrent="1" nextAc="seek">
              <p:cTn id="68" restart="whenNotActive" fill="hold" evtFilter="cancelBubble" nodeType="interactiveSeq">
                <p:stCondLst>
                  <p:cond evt="onClick" delay="0">
                    <p:tgtEl>
                      <p:spTgt spid="5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58"/>
                                        </p:tgtEl>
                                      </p:cBhvr>
                                    </p:animEffect>
                                    <p:set>
                                      <p:cBhvr>
                                        <p:cTn id="73" dur="1" fill="hold">
                                          <p:stCondLst>
                                            <p:cond delay="499"/>
                                          </p:stCondLst>
                                        </p:cTn>
                                        <p:tgtEl>
                                          <p:spTgt spid="58"/>
                                        </p:tgtEl>
                                        <p:attrNameLst>
                                          <p:attrName>style.visibility</p:attrName>
                                        </p:attrNameLst>
                                      </p:cBhvr>
                                      <p:to>
                                        <p:strVal val="hidden"/>
                                      </p:to>
                                    </p:set>
                                  </p:childTnLst>
                                  <p:subTnLst>
                                    <p:audio>
                                      <p:cMediaNode vol="21000">
                                        <p:cTn display="0" masterRel="sameClick">
                                          <p:stCondLst>
                                            <p:cond evt="begin" delay="0">
                                              <p:tn val="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8"/>
                  </p:tgtEl>
                </p:cond>
              </p:nextCondLst>
            </p:seq>
            <p:seq concurrent="1" nextAc="seek">
              <p:cTn id="74" restart="whenNotActive" fill="hold" evtFilter="cancelBubble" nodeType="interactiveSeq">
                <p:stCondLst>
                  <p:cond evt="onClick" delay="0">
                    <p:tgtEl>
                      <p:spTgt spid="38"/>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subTnLst>
                                    <p:audio>
                                      <p:cMediaNode vol="21000">
                                        <p:cTn display="0" masterRel="sameClick">
                                          <p:stCondLst>
                                            <p:cond evt="begin" delay="0">
                                              <p:tn val="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8"/>
                  </p:tgtEl>
                </p:cond>
              </p:nextCondLst>
            </p:seq>
            <p:seq concurrent="1" nextAc="seek">
              <p:cTn id="80" restart="whenNotActive" fill="hold" evtFilter="cancelBubble" nodeType="interactiveSeq">
                <p:stCondLst>
                  <p:cond evt="onClick" delay="0">
                    <p:tgtEl>
                      <p:spTgt spid="43"/>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subTnLst>
                                    <p:audio>
                                      <p:cMediaNode vol="21000">
                                        <p:cTn display="0" masterRel="sameClick">
                                          <p:stCondLst>
                                            <p:cond evt="begin" delay="0">
                                              <p:tn val="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3"/>
                  </p:tgtEl>
                </p:cond>
              </p:nextCondLst>
            </p:seq>
            <p:seq concurrent="1" nextAc="seek">
              <p:cTn id="86" restart="whenNotActive" fill="hold" evtFilter="cancelBubble" nodeType="interactiveSeq">
                <p:stCondLst>
                  <p:cond evt="onClick" delay="0">
                    <p:tgtEl>
                      <p:spTgt spid="4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subTnLst>
                                    <p:audio>
                                      <p:cMediaNode vol="21000">
                                        <p:cTn display="0" masterRel="sameClick">
                                          <p:stCondLst>
                                            <p:cond evt="begin" delay="0">
                                              <p:tn val="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7"/>
                  </p:tgtEl>
                </p:cond>
              </p:nextCondLst>
            </p:seq>
            <p:seq concurrent="1" nextAc="seek">
              <p:cTn id="92" restart="whenNotActive" fill="hold" evtFilter="cancelBubble" nodeType="interactiveSeq">
                <p:stCondLst>
                  <p:cond evt="onClick" delay="0">
                    <p:tgtEl>
                      <p:spTgt spid="51"/>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1"/>
                                        </p:tgtEl>
                                      </p:cBhvr>
                                    </p:animEffect>
                                    <p:set>
                                      <p:cBhvr>
                                        <p:cTn id="97" dur="1" fill="hold">
                                          <p:stCondLst>
                                            <p:cond delay="499"/>
                                          </p:stCondLst>
                                        </p:cTn>
                                        <p:tgtEl>
                                          <p:spTgt spid="51"/>
                                        </p:tgtEl>
                                        <p:attrNameLst>
                                          <p:attrName>style.visibility</p:attrName>
                                        </p:attrNameLst>
                                      </p:cBhvr>
                                      <p:to>
                                        <p:strVal val="hidden"/>
                                      </p:to>
                                    </p:set>
                                  </p:childTnLst>
                                  <p:subTnLst>
                                    <p:audio>
                                      <p:cMediaNode vol="21000">
                                        <p:cTn display="0" masterRel="sameClick">
                                          <p:stCondLst>
                                            <p:cond evt="begin" delay="0">
                                              <p:tn val="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1"/>
                  </p:tgtEl>
                </p:cond>
              </p:nextCondLst>
            </p:seq>
            <p:seq concurrent="1" nextAc="seek">
              <p:cTn id="98" restart="whenNotActive" fill="hold" evtFilter="cancelBubble" nodeType="interactiveSeq">
                <p:stCondLst>
                  <p:cond evt="onClick" delay="0">
                    <p:tgtEl>
                      <p:spTgt spid="55"/>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5"/>
                                        </p:tgtEl>
                                      </p:cBhvr>
                                    </p:animEffect>
                                    <p:set>
                                      <p:cBhvr>
                                        <p:cTn id="103" dur="1" fill="hold">
                                          <p:stCondLst>
                                            <p:cond delay="499"/>
                                          </p:stCondLst>
                                        </p:cTn>
                                        <p:tgtEl>
                                          <p:spTgt spid="55"/>
                                        </p:tgtEl>
                                        <p:attrNameLst>
                                          <p:attrName>style.visibility</p:attrName>
                                        </p:attrNameLst>
                                      </p:cBhvr>
                                      <p:to>
                                        <p:strVal val="hidden"/>
                                      </p:to>
                                    </p:set>
                                  </p:childTnLst>
                                  <p:subTnLst>
                                    <p:audio>
                                      <p:cMediaNode vol="21000">
                                        <p:cTn display="0" masterRel="sameClick">
                                          <p:stCondLst>
                                            <p:cond evt="begin" delay="0">
                                              <p:tn val="1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5"/>
                  </p:tgtEl>
                </p:cond>
              </p:nextCondLst>
            </p:seq>
            <p:seq concurrent="1" nextAc="seek">
              <p:cTn id="104" restart="whenNotActive" fill="hold" evtFilter="cancelBubble" nodeType="interactiveSeq">
                <p:stCondLst>
                  <p:cond evt="onClick" delay="0">
                    <p:tgtEl>
                      <p:spTgt spid="59"/>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subTnLst>
                                    <p:audio>
                                      <p:cMediaNode vol="21000">
                                        <p:cTn display="0" masterRel="sameClick">
                                          <p:stCondLst>
                                            <p:cond evt="begin" delay="0">
                                              <p:tn val="1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9"/>
                  </p:tgtEl>
                </p:cond>
              </p:nextCondLst>
            </p:seq>
            <p:seq concurrent="1" nextAc="seek">
              <p:cTn id="110" restart="whenNotActive" fill="hold" evtFilter="cancelBubble" nodeType="interactiveSeq">
                <p:stCondLst>
                  <p:cond evt="onClick" delay="0">
                    <p:tgtEl>
                      <p:spTgt spid="39"/>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9"/>
                                        </p:tgtEl>
                                      </p:cBhvr>
                                    </p:animEffect>
                                    <p:set>
                                      <p:cBhvr>
                                        <p:cTn id="115" dur="1" fill="hold">
                                          <p:stCondLst>
                                            <p:cond delay="499"/>
                                          </p:stCondLst>
                                        </p:cTn>
                                        <p:tgtEl>
                                          <p:spTgt spid="39"/>
                                        </p:tgtEl>
                                        <p:attrNameLst>
                                          <p:attrName>style.visibility</p:attrName>
                                        </p:attrNameLst>
                                      </p:cBhvr>
                                      <p:to>
                                        <p:strVal val="hidden"/>
                                      </p:to>
                                    </p:set>
                                  </p:childTnLst>
                                  <p:subTnLst>
                                    <p:audio>
                                      <p:cMediaNode vol="21000">
                                        <p:cTn display="0" masterRel="sameClick">
                                          <p:stCondLst>
                                            <p:cond evt="begin" delay="0">
                                              <p:tn val="1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9"/>
                  </p:tgtEl>
                </p:cond>
              </p:nextCondLst>
            </p:seq>
            <p:seq concurrent="1" nextAc="seek">
              <p:cTn id="116" restart="whenNotActive" fill="hold" evtFilter="cancelBubble" nodeType="interactiveSeq">
                <p:stCondLst>
                  <p:cond evt="onClick" delay="0">
                    <p:tgtEl>
                      <p:spTgt spid="4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44"/>
                                        </p:tgtEl>
                                      </p:cBhvr>
                                    </p:animEffect>
                                    <p:set>
                                      <p:cBhvr>
                                        <p:cTn id="121" dur="1" fill="hold">
                                          <p:stCondLst>
                                            <p:cond delay="499"/>
                                          </p:stCondLst>
                                        </p:cTn>
                                        <p:tgtEl>
                                          <p:spTgt spid="44"/>
                                        </p:tgtEl>
                                        <p:attrNameLst>
                                          <p:attrName>style.visibility</p:attrName>
                                        </p:attrNameLst>
                                      </p:cBhvr>
                                      <p:to>
                                        <p:strVal val="hidden"/>
                                      </p:to>
                                    </p:set>
                                  </p:childTnLst>
                                  <p:subTnLst>
                                    <p:audio>
                                      <p:cMediaNode vol="21000">
                                        <p:cTn display="0" masterRel="sameClick">
                                          <p:stCondLst>
                                            <p:cond evt="begin" delay="0">
                                              <p:tn val="1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4"/>
                  </p:tgtEl>
                </p:cond>
              </p:nextCondLst>
            </p:seq>
            <p:seq concurrent="1" nextAc="seek">
              <p:cTn id="122" restart="whenNotActive" fill="hold" evtFilter="cancelBubble" nodeType="interactiveSeq">
                <p:stCondLst>
                  <p:cond evt="onClick" delay="0">
                    <p:tgtEl>
                      <p:spTgt spid="48"/>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8"/>
                                        </p:tgtEl>
                                      </p:cBhvr>
                                    </p:animEffect>
                                    <p:set>
                                      <p:cBhvr>
                                        <p:cTn id="127" dur="1" fill="hold">
                                          <p:stCondLst>
                                            <p:cond delay="499"/>
                                          </p:stCondLst>
                                        </p:cTn>
                                        <p:tgtEl>
                                          <p:spTgt spid="48"/>
                                        </p:tgtEl>
                                        <p:attrNameLst>
                                          <p:attrName>style.visibility</p:attrName>
                                        </p:attrNameLst>
                                      </p:cBhvr>
                                      <p:to>
                                        <p:strVal val="hidden"/>
                                      </p:to>
                                    </p:set>
                                  </p:childTnLst>
                                  <p:subTnLst>
                                    <p:audio>
                                      <p:cMediaNode vol="21000">
                                        <p:cTn display="0" masterRel="sameClick">
                                          <p:stCondLst>
                                            <p:cond evt="begin" delay="0">
                                              <p:tn val="1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8"/>
                  </p:tgtEl>
                </p:cond>
              </p:nextCondLst>
            </p:seq>
            <p:seq concurrent="1" nextAc="seek">
              <p:cTn id="128" restart="whenNotActive" fill="hold" evtFilter="cancelBubble" nodeType="interactiveSeq">
                <p:stCondLst>
                  <p:cond evt="onClick" delay="0">
                    <p:tgtEl>
                      <p:spTgt spid="52"/>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2"/>
                                        </p:tgtEl>
                                      </p:cBhvr>
                                    </p:animEffect>
                                    <p:set>
                                      <p:cBhvr>
                                        <p:cTn id="133" dur="1" fill="hold">
                                          <p:stCondLst>
                                            <p:cond delay="499"/>
                                          </p:stCondLst>
                                        </p:cTn>
                                        <p:tgtEl>
                                          <p:spTgt spid="52"/>
                                        </p:tgtEl>
                                        <p:attrNameLst>
                                          <p:attrName>style.visibility</p:attrName>
                                        </p:attrNameLst>
                                      </p:cBhvr>
                                      <p:to>
                                        <p:strVal val="hidden"/>
                                      </p:to>
                                    </p:set>
                                  </p:childTnLst>
                                  <p:subTnLst>
                                    <p:audio>
                                      <p:cMediaNode vol="21000">
                                        <p:cTn display="0" masterRel="sameClick">
                                          <p:stCondLst>
                                            <p:cond evt="begin" delay="0">
                                              <p:tn val="1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2"/>
                  </p:tgtEl>
                </p:cond>
              </p:nextCondLst>
            </p:seq>
            <p:seq concurrent="1" nextAc="seek">
              <p:cTn id="134" restart="whenNotActive" fill="hold" evtFilter="cancelBubble" nodeType="interactiveSeq">
                <p:stCondLst>
                  <p:cond evt="onClick" delay="0">
                    <p:tgtEl>
                      <p:spTgt spid="5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6"/>
                                        </p:tgtEl>
                                      </p:cBhvr>
                                    </p:animEffect>
                                    <p:set>
                                      <p:cBhvr>
                                        <p:cTn id="139" dur="1" fill="hold">
                                          <p:stCondLst>
                                            <p:cond delay="499"/>
                                          </p:stCondLst>
                                        </p:cTn>
                                        <p:tgtEl>
                                          <p:spTgt spid="56"/>
                                        </p:tgtEl>
                                        <p:attrNameLst>
                                          <p:attrName>style.visibility</p:attrName>
                                        </p:attrNameLst>
                                      </p:cBhvr>
                                      <p:to>
                                        <p:strVal val="hidden"/>
                                      </p:to>
                                    </p:set>
                                  </p:childTnLst>
                                  <p:subTnLst>
                                    <p:audio>
                                      <p:cMediaNode vol="21000">
                                        <p:cTn display="0" masterRel="sameClick">
                                          <p:stCondLst>
                                            <p:cond evt="begin" delay="0">
                                              <p:tn val="13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6"/>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subTnLst>
                                    <p:audio>
                                      <p:cMediaNode vol="21000">
                                        <p:cTn display="0" masterRel="sameClick">
                                          <p:stCondLst>
                                            <p:cond evt="begin" delay="0">
                                              <p:tn val="14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4"/>
                    </p:tgtEl>
                  </p:cond>
                </p:stCondLst>
                <p:endSync evt="end" delay="0">
                  <p:rtn val="all"/>
                </p:endSync>
                <p:childTnLst>
                  <p:par>
                    <p:cTn id="147" fill="hold">
                      <p:stCondLst>
                        <p:cond delay="0"/>
                      </p:stCondLst>
                      <p:childTnLst>
                        <p:par>
                          <p:cTn id="148" fill="hold">
                            <p:stCondLst>
                              <p:cond delay="0"/>
                            </p:stCondLst>
                            <p:childTnLst>
                              <p:par>
                                <p:cTn id="149" presetID="10" presetClass="entr" presetSubtype="0" fill="hold" grpId="1"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fade">
                                      <p:cBhvr>
                                        <p:cTn id="151" dur="500"/>
                                        <p:tgtEl>
                                          <p:spTgt spid="36"/>
                                        </p:tgtEl>
                                      </p:cBhvr>
                                    </p:animEffect>
                                  </p:childTnLst>
                                  <p:subTnLst>
                                    <p:audio>
                                      <p:cMediaNode vol="21000">
                                        <p:cTn display="0" masterRel="sameClick">
                                          <p:stCondLst>
                                            <p:cond evt="begin" delay="0">
                                              <p:tn val="14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
                  </p:tgtEl>
                </p:cond>
              </p:nextCondLst>
            </p:seq>
            <p:seq concurrent="1" nextAc="seek">
              <p:cTn id="152" restart="whenNotActive" fill="hold" evtFilter="cancelBubble" nodeType="interactiveSeq">
                <p:stCondLst>
                  <p:cond evt="onClick" delay="0">
                    <p:tgtEl>
                      <p:spTgt spid="8"/>
                    </p:tgtEl>
                  </p:cond>
                </p:stCondLst>
                <p:endSync evt="end" delay="0">
                  <p:rtn val="all"/>
                </p:endSync>
                <p:childTnLst>
                  <p:par>
                    <p:cTn id="153" fill="hold">
                      <p:stCondLst>
                        <p:cond delay="0"/>
                      </p:stCondLst>
                      <p:childTnLst>
                        <p:par>
                          <p:cTn id="154" fill="hold">
                            <p:stCondLst>
                              <p:cond delay="0"/>
                            </p:stCondLst>
                            <p:childTnLst>
                              <p:par>
                                <p:cTn id="155" presetID="10" presetClass="entr" presetSubtype="0" fill="hold" grpId="1"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500"/>
                                        <p:tgtEl>
                                          <p:spTgt spid="41"/>
                                        </p:tgtEl>
                                      </p:cBhvr>
                                    </p:animEffect>
                                  </p:childTnLst>
                                  <p:subTnLst>
                                    <p:audio>
                                      <p:cMediaNode vol="21000">
                                        <p:cTn display="0" masterRel="sameClick">
                                          <p:stCondLst>
                                            <p:cond evt="begin" delay="0">
                                              <p:tn val="15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
                  </p:tgtEl>
                </p:cond>
              </p:nextCondLst>
            </p:seq>
            <p:seq concurrent="1" nextAc="seek">
              <p:cTn id="158" restart="whenNotActive" fill="hold" evtFilter="cancelBubble" nodeType="interactiveSeq">
                <p:stCondLst>
                  <p:cond evt="onClick" delay="0">
                    <p:tgtEl>
                      <p:spTgt spid="16"/>
                    </p:tgtEl>
                  </p:cond>
                </p:stCondLst>
                <p:endSync evt="end" delay="0">
                  <p:rtn val="all"/>
                </p:endSync>
                <p:childTnLst>
                  <p:par>
                    <p:cTn id="159" fill="hold">
                      <p:stCondLst>
                        <p:cond delay="0"/>
                      </p:stCondLst>
                      <p:childTnLst>
                        <p:par>
                          <p:cTn id="160" fill="hold">
                            <p:stCondLst>
                              <p:cond delay="0"/>
                            </p:stCondLst>
                            <p:childTnLst>
                              <p:par>
                                <p:cTn id="161" presetID="10" presetClass="entr" presetSubtype="0" fill="hold" grpId="1"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500"/>
                                        <p:tgtEl>
                                          <p:spTgt spid="45"/>
                                        </p:tgtEl>
                                      </p:cBhvr>
                                    </p:animEffect>
                                  </p:childTnLst>
                                  <p:subTnLst>
                                    <p:audio>
                                      <p:cMediaNode vol="21000">
                                        <p:cTn display="0" masterRel="sameClick">
                                          <p:stCondLst>
                                            <p:cond evt="begin" delay="0">
                                              <p:tn val="16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6"/>
                  </p:tgtEl>
                </p:cond>
              </p:nextCondLst>
            </p:seq>
            <p:seq concurrent="1" nextAc="seek">
              <p:cTn id="164" restart="whenNotActive" fill="hold" evtFilter="cancelBubble" nodeType="interactiveSeq">
                <p:stCondLst>
                  <p:cond evt="onClick" delay="0">
                    <p:tgtEl>
                      <p:spTgt spid="20"/>
                    </p:tgtEl>
                  </p:cond>
                </p:stCondLst>
                <p:endSync evt="end" delay="0">
                  <p:rtn val="all"/>
                </p:endSync>
                <p:childTnLst>
                  <p:par>
                    <p:cTn id="165" fill="hold">
                      <p:stCondLst>
                        <p:cond delay="0"/>
                      </p:stCondLst>
                      <p:childTnLst>
                        <p:par>
                          <p:cTn id="166" fill="hold">
                            <p:stCondLst>
                              <p:cond delay="0"/>
                            </p:stCondLst>
                            <p:childTnLst>
                              <p:par>
                                <p:cTn id="167" presetID="10" presetClass="entr" presetSubtype="0" fill="hold" grpId="1" nodeType="click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500"/>
                                        <p:tgtEl>
                                          <p:spTgt spid="49"/>
                                        </p:tgtEl>
                                      </p:cBhvr>
                                    </p:animEffect>
                                  </p:childTnLst>
                                  <p:subTnLst>
                                    <p:audio>
                                      <p:cMediaNode vol="21000">
                                        <p:cTn display="0" masterRel="sameClick">
                                          <p:stCondLst>
                                            <p:cond evt="begin" delay="0">
                                              <p:tn val="16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0"/>
                  </p:tgtEl>
                </p:cond>
              </p:nextCondLst>
            </p:seq>
            <p:seq concurrent="1" nextAc="seek">
              <p:cTn id="170" restart="whenNotActive" fill="hold" evtFilter="cancelBubble" nodeType="interactiveSeq">
                <p:stCondLst>
                  <p:cond evt="onClick" delay="0">
                    <p:tgtEl>
                      <p:spTgt spid="24"/>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1" nodeType="click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500"/>
                                        <p:tgtEl>
                                          <p:spTgt spid="53"/>
                                        </p:tgtEl>
                                      </p:cBhvr>
                                    </p:animEffect>
                                  </p:childTnLst>
                                  <p:subTnLst>
                                    <p:audio>
                                      <p:cMediaNode vol="21000">
                                        <p:cTn display="0" masterRel="sameClick">
                                          <p:stCondLst>
                                            <p:cond evt="begin" delay="0">
                                              <p:tn val="17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4"/>
                  </p:tgtEl>
                </p:cond>
              </p:nextCondLst>
            </p:seq>
            <p:seq concurrent="1" nextAc="seek">
              <p:cTn id="176" restart="whenNotActive" fill="hold" evtFilter="cancelBubble" nodeType="interactiveSeq">
                <p:stCondLst>
                  <p:cond evt="onClick" delay="0">
                    <p:tgtEl>
                      <p:spTgt spid="28"/>
                    </p:tgtEl>
                  </p:cond>
                </p:stCondLst>
                <p:endSync evt="end" delay="0">
                  <p:rtn val="all"/>
                </p:endSync>
                <p:childTnLst>
                  <p:par>
                    <p:cTn id="177" fill="hold">
                      <p:stCondLst>
                        <p:cond delay="0"/>
                      </p:stCondLst>
                      <p:childTnLst>
                        <p:par>
                          <p:cTn id="178" fill="hold">
                            <p:stCondLst>
                              <p:cond delay="0"/>
                            </p:stCondLst>
                            <p:childTnLst>
                              <p:par>
                                <p:cTn id="179" presetID="10" presetClass="entr" presetSubtype="0" fill="hold" grpId="1" nodeType="clickEffect">
                                  <p:stCondLst>
                                    <p:cond delay="0"/>
                                  </p:stCondLst>
                                  <p:childTnLst>
                                    <p:set>
                                      <p:cBhvr>
                                        <p:cTn id="180" dur="1" fill="hold">
                                          <p:stCondLst>
                                            <p:cond delay="0"/>
                                          </p:stCondLst>
                                        </p:cTn>
                                        <p:tgtEl>
                                          <p:spTgt spid="57"/>
                                        </p:tgtEl>
                                        <p:attrNameLst>
                                          <p:attrName>style.visibility</p:attrName>
                                        </p:attrNameLst>
                                      </p:cBhvr>
                                      <p:to>
                                        <p:strVal val="visible"/>
                                      </p:to>
                                    </p:set>
                                    <p:animEffect transition="in" filter="fade">
                                      <p:cBhvr>
                                        <p:cTn id="181" dur="500"/>
                                        <p:tgtEl>
                                          <p:spTgt spid="57"/>
                                        </p:tgtEl>
                                      </p:cBhvr>
                                    </p:animEffect>
                                  </p:childTnLst>
                                  <p:subTnLst>
                                    <p:audio>
                                      <p:cMediaNode vol="21000">
                                        <p:cTn display="0" masterRel="sameClick">
                                          <p:stCondLst>
                                            <p:cond evt="begin" delay="0">
                                              <p:tn val="17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8"/>
                  </p:tgtEl>
                </p:cond>
              </p:nextCondLst>
            </p:seq>
            <p:seq concurrent="1" nextAc="seek">
              <p:cTn id="182" restart="whenNotActive" fill="hold" evtFilter="cancelBubble" nodeType="interactiveSeq">
                <p:stCondLst>
                  <p:cond evt="onClick" delay="0">
                    <p:tgtEl>
                      <p:spTgt spid="5"/>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1" nodeType="click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subTnLst>
                                    <p:audio>
                                      <p:cMediaNode vol="21000">
                                        <p:cTn display="0" masterRel="sameClick">
                                          <p:stCondLst>
                                            <p:cond evt="begin" delay="0">
                                              <p:tn val="18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
                  </p:tgtEl>
                </p:cond>
              </p:nextCondLst>
            </p:seq>
            <p:seq concurrent="1" nextAc="seek">
              <p:cTn id="188" restart="whenNotActive" fill="hold" evtFilter="cancelBubble" nodeType="interactiveSeq">
                <p:stCondLst>
                  <p:cond evt="onClick" delay="0">
                    <p:tgtEl>
                      <p:spTgt spid="9"/>
                    </p:tgtEl>
                  </p:cond>
                </p:stCondLst>
                <p:endSync evt="end" delay="0">
                  <p:rtn val="all"/>
                </p:endSync>
                <p:childTnLst>
                  <p:par>
                    <p:cTn id="189" fill="hold">
                      <p:stCondLst>
                        <p:cond delay="0"/>
                      </p:stCondLst>
                      <p:childTnLst>
                        <p:par>
                          <p:cTn id="190" fill="hold">
                            <p:stCondLst>
                              <p:cond delay="0"/>
                            </p:stCondLst>
                            <p:childTnLst>
                              <p:par>
                                <p:cTn id="191" presetID="10" presetClass="entr" presetSubtype="0" fill="hold" grpId="1" nodeType="clickEffect">
                                  <p:stCondLst>
                                    <p:cond delay="0"/>
                                  </p:stCondLst>
                                  <p:childTnLst>
                                    <p:set>
                                      <p:cBhvr>
                                        <p:cTn id="192" dur="1" fill="hold">
                                          <p:stCondLst>
                                            <p:cond delay="0"/>
                                          </p:stCondLst>
                                        </p:cTn>
                                        <p:tgtEl>
                                          <p:spTgt spid="42"/>
                                        </p:tgtEl>
                                        <p:attrNameLst>
                                          <p:attrName>style.visibility</p:attrName>
                                        </p:attrNameLst>
                                      </p:cBhvr>
                                      <p:to>
                                        <p:strVal val="visible"/>
                                      </p:to>
                                    </p:set>
                                    <p:animEffect transition="in" filter="fade">
                                      <p:cBhvr>
                                        <p:cTn id="193" dur="500"/>
                                        <p:tgtEl>
                                          <p:spTgt spid="42"/>
                                        </p:tgtEl>
                                      </p:cBhvr>
                                    </p:animEffect>
                                  </p:childTnLst>
                                  <p:subTnLst>
                                    <p:audio>
                                      <p:cMediaNode vol="21000">
                                        <p:cTn display="0" masterRel="sameClick">
                                          <p:stCondLst>
                                            <p:cond evt="begin" delay="0">
                                              <p:tn val="19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9"/>
                  </p:tgtEl>
                </p:cond>
              </p:nextCondLst>
            </p:seq>
            <p:seq concurrent="1" nextAc="seek">
              <p:cTn id="194" restart="whenNotActive" fill="hold" evtFilter="cancelBubble" nodeType="interactiveSeq">
                <p:stCondLst>
                  <p:cond evt="onClick" delay="0">
                    <p:tgtEl>
                      <p:spTgt spid="17"/>
                    </p:tgtEl>
                  </p:cond>
                </p:stCondLst>
                <p:endSync evt="end" delay="0">
                  <p:rtn val="all"/>
                </p:endSync>
                <p:childTnLst>
                  <p:par>
                    <p:cTn id="195" fill="hold">
                      <p:stCondLst>
                        <p:cond delay="0"/>
                      </p:stCondLst>
                      <p:childTnLst>
                        <p:par>
                          <p:cTn id="196" fill="hold">
                            <p:stCondLst>
                              <p:cond delay="0"/>
                            </p:stCondLst>
                            <p:childTnLst>
                              <p:par>
                                <p:cTn id="197" presetID="10" presetClass="entr" presetSubtype="0" fill="hold" grpId="1"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fade">
                                      <p:cBhvr>
                                        <p:cTn id="199" dur="500"/>
                                        <p:tgtEl>
                                          <p:spTgt spid="46"/>
                                        </p:tgtEl>
                                      </p:cBhvr>
                                    </p:animEffect>
                                  </p:childTnLst>
                                  <p:subTnLst>
                                    <p:audio>
                                      <p:cMediaNode vol="21000">
                                        <p:cTn display="0" masterRel="sameClick">
                                          <p:stCondLst>
                                            <p:cond evt="begin" delay="0">
                                              <p:tn val="19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7"/>
                  </p:tgtEl>
                </p:cond>
              </p:nextCondLst>
            </p:seq>
            <p:seq concurrent="1" nextAc="seek">
              <p:cTn id="200" restart="whenNotActive" fill="hold" evtFilter="cancelBubble" nodeType="interactiveSeq">
                <p:stCondLst>
                  <p:cond evt="onClick" delay="0">
                    <p:tgtEl>
                      <p:spTgt spid="21"/>
                    </p:tgtEl>
                  </p:cond>
                </p:stCondLst>
                <p:endSync evt="end" delay="0">
                  <p:rtn val="all"/>
                </p:endSync>
                <p:childTnLst>
                  <p:par>
                    <p:cTn id="201" fill="hold">
                      <p:stCondLst>
                        <p:cond delay="0"/>
                      </p:stCondLst>
                      <p:childTnLst>
                        <p:par>
                          <p:cTn id="202" fill="hold">
                            <p:stCondLst>
                              <p:cond delay="0"/>
                            </p:stCondLst>
                            <p:childTnLst>
                              <p:par>
                                <p:cTn id="203" presetID="10" presetClass="entr" presetSubtype="0" fill="hold" grpId="1" nodeType="clickEffect">
                                  <p:stCondLst>
                                    <p:cond delay="0"/>
                                  </p:stCondLst>
                                  <p:childTnLst>
                                    <p:set>
                                      <p:cBhvr>
                                        <p:cTn id="204" dur="1" fill="hold">
                                          <p:stCondLst>
                                            <p:cond delay="0"/>
                                          </p:stCondLst>
                                        </p:cTn>
                                        <p:tgtEl>
                                          <p:spTgt spid="50"/>
                                        </p:tgtEl>
                                        <p:attrNameLst>
                                          <p:attrName>style.visibility</p:attrName>
                                        </p:attrNameLst>
                                      </p:cBhvr>
                                      <p:to>
                                        <p:strVal val="visible"/>
                                      </p:to>
                                    </p:set>
                                    <p:animEffect transition="in" filter="fade">
                                      <p:cBhvr>
                                        <p:cTn id="205" dur="500"/>
                                        <p:tgtEl>
                                          <p:spTgt spid="50"/>
                                        </p:tgtEl>
                                      </p:cBhvr>
                                    </p:animEffect>
                                  </p:childTnLst>
                                  <p:subTnLst>
                                    <p:audio>
                                      <p:cMediaNode vol="21000">
                                        <p:cTn display="0" masterRel="sameClick">
                                          <p:stCondLst>
                                            <p:cond evt="begin" delay="0">
                                              <p:tn val="20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1"/>
                  </p:tgtEl>
                </p:cond>
              </p:nextCondLst>
            </p:seq>
            <p:seq concurrent="1" nextAc="seek">
              <p:cTn id="206" restart="whenNotActive" fill="hold" evtFilter="cancelBubble" nodeType="interactiveSeq">
                <p:stCondLst>
                  <p:cond evt="onClick" delay="0">
                    <p:tgtEl>
                      <p:spTgt spid="25"/>
                    </p:tgtEl>
                  </p:cond>
                </p:stCondLst>
                <p:endSync evt="end" delay="0">
                  <p:rtn val="all"/>
                </p:endSync>
                <p:childTnLst>
                  <p:par>
                    <p:cTn id="207" fill="hold">
                      <p:stCondLst>
                        <p:cond delay="0"/>
                      </p:stCondLst>
                      <p:childTnLst>
                        <p:par>
                          <p:cTn id="208" fill="hold">
                            <p:stCondLst>
                              <p:cond delay="0"/>
                            </p:stCondLst>
                            <p:childTnLst>
                              <p:par>
                                <p:cTn id="209" presetID="10" presetClass="entr" presetSubtype="0" fill="hold" grpId="1"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500"/>
                                        <p:tgtEl>
                                          <p:spTgt spid="54"/>
                                        </p:tgtEl>
                                      </p:cBhvr>
                                    </p:animEffect>
                                  </p:childTnLst>
                                  <p:subTnLst>
                                    <p:audio>
                                      <p:cMediaNode vol="21000">
                                        <p:cTn display="0" masterRel="sameClick">
                                          <p:stCondLst>
                                            <p:cond evt="begin" delay="0">
                                              <p:tn val="20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5"/>
                  </p:tgtEl>
                </p:cond>
              </p:nextCondLst>
            </p:seq>
            <p:seq concurrent="1" nextAc="seek">
              <p:cTn id="212" restart="whenNotActive" fill="hold" evtFilter="cancelBubble" nodeType="interactiveSeq">
                <p:stCondLst>
                  <p:cond evt="onClick" delay="0">
                    <p:tgtEl>
                      <p:spTgt spid="29"/>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1"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500"/>
                                        <p:tgtEl>
                                          <p:spTgt spid="58"/>
                                        </p:tgtEl>
                                      </p:cBhvr>
                                    </p:animEffect>
                                  </p:childTnLst>
                                  <p:subTnLst>
                                    <p:audio>
                                      <p:cMediaNode vol="21000">
                                        <p:cTn display="0" masterRel="sameClick">
                                          <p:stCondLst>
                                            <p:cond evt="begin" delay="0">
                                              <p:tn val="21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9"/>
                  </p:tgtEl>
                </p:cond>
              </p:nextCondLst>
            </p:seq>
            <p:seq concurrent="1" nextAc="seek">
              <p:cTn id="218" restart="whenNotActive" fill="hold" evtFilter="cancelBubble" nodeType="interactiveSeq">
                <p:stCondLst>
                  <p:cond evt="onClick" delay="0">
                    <p:tgtEl>
                      <p:spTgt spid="6"/>
                    </p:tgtEl>
                  </p:cond>
                </p:stCondLst>
                <p:endSync evt="end" delay="0">
                  <p:rtn val="all"/>
                </p:endSync>
                <p:childTnLst>
                  <p:par>
                    <p:cTn id="219" fill="hold">
                      <p:stCondLst>
                        <p:cond delay="0"/>
                      </p:stCondLst>
                      <p:childTnLst>
                        <p:par>
                          <p:cTn id="220" fill="hold">
                            <p:stCondLst>
                              <p:cond delay="0"/>
                            </p:stCondLst>
                            <p:childTnLst>
                              <p:par>
                                <p:cTn id="221" presetID="10" presetClass="entr" presetSubtype="0" fill="hold" grpId="1" nodeType="clickEffect">
                                  <p:stCondLst>
                                    <p:cond delay="0"/>
                                  </p:stCondLst>
                                  <p:childTnLst>
                                    <p:set>
                                      <p:cBhvr>
                                        <p:cTn id="222" dur="1" fill="hold">
                                          <p:stCondLst>
                                            <p:cond delay="0"/>
                                          </p:stCondLst>
                                        </p:cTn>
                                        <p:tgtEl>
                                          <p:spTgt spid="38"/>
                                        </p:tgtEl>
                                        <p:attrNameLst>
                                          <p:attrName>style.visibility</p:attrName>
                                        </p:attrNameLst>
                                      </p:cBhvr>
                                      <p:to>
                                        <p:strVal val="visible"/>
                                      </p:to>
                                    </p:set>
                                    <p:animEffect transition="in" filter="fade">
                                      <p:cBhvr>
                                        <p:cTn id="223" dur="500"/>
                                        <p:tgtEl>
                                          <p:spTgt spid="38"/>
                                        </p:tgtEl>
                                      </p:cBhvr>
                                    </p:animEffect>
                                  </p:childTnLst>
                                  <p:subTnLst>
                                    <p:audio>
                                      <p:cMediaNode vol="21000">
                                        <p:cTn display="0" masterRel="sameClick">
                                          <p:stCondLst>
                                            <p:cond evt="begin" delay="0">
                                              <p:tn val="22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10" presetClass="entr" presetSubtype="0" fill="hold" grpId="1" nodeType="clickEffect">
                                  <p:stCondLst>
                                    <p:cond delay="0"/>
                                  </p:stCondLst>
                                  <p:childTnLst>
                                    <p:set>
                                      <p:cBhvr>
                                        <p:cTn id="228" dur="1" fill="hold">
                                          <p:stCondLst>
                                            <p:cond delay="0"/>
                                          </p:stCondLst>
                                        </p:cTn>
                                        <p:tgtEl>
                                          <p:spTgt spid="43"/>
                                        </p:tgtEl>
                                        <p:attrNameLst>
                                          <p:attrName>style.visibility</p:attrName>
                                        </p:attrNameLst>
                                      </p:cBhvr>
                                      <p:to>
                                        <p:strVal val="visible"/>
                                      </p:to>
                                    </p:set>
                                    <p:animEffect transition="in" filter="fade">
                                      <p:cBhvr>
                                        <p:cTn id="229" dur="500"/>
                                        <p:tgtEl>
                                          <p:spTgt spid="43"/>
                                        </p:tgtEl>
                                      </p:cBhvr>
                                    </p:animEffect>
                                  </p:childTnLst>
                                  <p:subTnLst>
                                    <p:audio>
                                      <p:cMediaNode vol="21000">
                                        <p:cTn display="0" masterRel="sameClick">
                                          <p:stCondLst>
                                            <p:cond evt="begin" delay="0">
                                              <p:tn val="22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230" restart="whenNotActive" fill="hold" evtFilter="cancelBubble" nodeType="interactiveSeq">
                <p:stCondLst>
                  <p:cond evt="onClick" delay="0">
                    <p:tgtEl>
                      <p:spTgt spid="18"/>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1" nodeType="click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fade">
                                      <p:cBhvr>
                                        <p:cTn id="235" dur="500"/>
                                        <p:tgtEl>
                                          <p:spTgt spid="47"/>
                                        </p:tgtEl>
                                      </p:cBhvr>
                                    </p:animEffect>
                                  </p:childTnLst>
                                  <p:subTnLst>
                                    <p:audio>
                                      <p:cMediaNode vol="21000">
                                        <p:cTn display="0" masterRel="sameClick">
                                          <p:stCondLst>
                                            <p:cond evt="begin" delay="0">
                                              <p:tn val="23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8"/>
                  </p:tgtEl>
                </p:cond>
              </p:nextCondLst>
            </p:seq>
            <p:seq concurrent="1" nextAc="seek">
              <p:cTn id="236" restart="whenNotActive" fill="hold" evtFilter="cancelBubble" nodeType="interactiveSeq">
                <p:stCondLst>
                  <p:cond evt="onClick" delay="0">
                    <p:tgtEl>
                      <p:spTgt spid="22"/>
                    </p:tgtEl>
                  </p:cond>
                </p:stCondLst>
                <p:endSync evt="end" delay="0">
                  <p:rtn val="all"/>
                </p:endSync>
                <p:childTnLst>
                  <p:par>
                    <p:cTn id="237" fill="hold">
                      <p:stCondLst>
                        <p:cond delay="0"/>
                      </p:stCondLst>
                      <p:childTnLst>
                        <p:par>
                          <p:cTn id="238" fill="hold">
                            <p:stCondLst>
                              <p:cond delay="0"/>
                            </p:stCondLst>
                            <p:childTnLst>
                              <p:par>
                                <p:cTn id="239" presetID="10" presetClass="entr" presetSubtype="0" fill="hold" grpId="1" nodeType="clickEffect">
                                  <p:stCondLst>
                                    <p:cond delay="0"/>
                                  </p:stCondLst>
                                  <p:childTnLst>
                                    <p:set>
                                      <p:cBhvr>
                                        <p:cTn id="240" dur="1" fill="hold">
                                          <p:stCondLst>
                                            <p:cond delay="0"/>
                                          </p:stCondLst>
                                        </p:cTn>
                                        <p:tgtEl>
                                          <p:spTgt spid="51"/>
                                        </p:tgtEl>
                                        <p:attrNameLst>
                                          <p:attrName>style.visibility</p:attrName>
                                        </p:attrNameLst>
                                      </p:cBhvr>
                                      <p:to>
                                        <p:strVal val="visible"/>
                                      </p:to>
                                    </p:set>
                                    <p:animEffect transition="in" filter="fade">
                                      <p:cBhvr>
                                        <p:cTn id="241" dur="500"/>
                                        <p:tgtEl>
                                          <p:spTgt spid="51"/>
                                        </p:tgtEl>
                                      </p:cBhvr>
                                    </p:animEffect>
                                  </p:childTnLst>
                                  <p:subTnLst>
                                    <p:audio>
                                      <p:cMediaNode vol="21000">
                                        <p:cTn display="0" masterRel="sameClick">
                                          <p:stCondLst>
                                            <p:cond evt="begin" delay="0">
                                              <p:tn val="23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2"/>
                  </p:tgtEl>
                </p:cond>
              </p:nextCondLst>
            </p:seq>
            <p:seq concurrent="1" nextAc="seek">
              <p:cTn id="242" restart="whenNotActive" fill="hold" evtFilter="cancelBubble" nodeType="interactiveSeq">
                <p:stCondLst>
                  <p:cond evt="onClick" delay="0">
                    <p:tgtEl>
                      <p:spTgt spid="26"/>
                    </p:tgtEl>
                  </p:cond>
                </p:stCondLst>
                <p:endSync evt="end" delay="0">
                  <p:rtn val="all"/>
                </p:endSync>
                <p:childTnLst>
                  <p:par>
                    <p:cTn id="243" fill="hold">
                      <p:stCondLst>
                        <p:cond delay="0"/>
                      </p:stCondLst>
                      <p:childTnLst>
                        <p:par>
                          <p:cTn id="244" fill="hold">
                            <p:stCondLst>
                              <p:cond delay="0"/>
                            </p:stCondLst>
                            <p:childTnLst>
                              <p:par>
                                <p:cTn id="245" presetID="10" presetClass="entr" presetSubtype="0" fill="hold" grpId="1" nodeType="clickEffect">
                                  <p:stCondLst>
                                    <p:cond delay="0"/>
                                  </p:stCondLst>
                                  <p:childTnLst>
                                    <p:set>
                                      <p:cBhvr>
                                        <p:cTn id="246" dur="1" fill="hold">
                                          <p:stCondLst>
                                            <p:cond delay="0"/>
                                          </p:stCondLst>
                                        </p:cTn>
                                        <p:tgtEl>
                                          <p:spTgt spid="55"/>
                                        </p:tgtEl>
                                        <p:attrNameLst>
                                          <p:attrName>style.visibility</p:attrName>
                                        </p:attrNameLst>
                                      </p:cBhvr>
                                      <p:to>
                                        <p:strVal val="visible"/>
                                      </p:to>
                                    </p:set>
                                    <p:animEffect transition="in" filter="fade">
                                      <p:cBhvr>
                                        <p:cTn id="247" dur="500"/>
                                        <p:tgtEl>
                                          <p:spTgt spid="55"/>
                                        </p:tgtEl>
                                      </p:cBhvr>
                                    </p:animEffect>
                                  </p:childTnLst>
                                  <p:subTnLst>
                                    <p:audio>
                                      <p:cMediaNode vol="21000">
                                        <p:cTn display="0" masterRel="sameClick">
                                          <p:stCondLst>
                                            <p:cond evt="begin" delay="0">
                                              <p:tn val="24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6"/>
                  </p:tgtEl>
                </p:cond>
              </p:nextCondLst>
            </p:seq>
            <p:seq concurrent="1" nextAc="seek">
              <p:cTn id="248" restart="whenNotActive" fill="hold" evtFilter="cancelBubble" nodeType="interactiveSeq">
                <p:stCondLst>
                  <p:cond evt="onClick" delay="0">
                    <p:tgtEl>
                      <p:spTgt spid="30"/>
                    </p:tgtEl>
                  </p:cond>
                </p:stCondLst>
                <p:endSync evt="end" delay="0">
                  <p:rtn val="all"/>
                </p:endSync>
                <p:childTnLst>
                  <p:par>
                    <p:cTn id="249" fill="hold">
                      <p:stCondLst>
                        <p:cond delay="0"/>
                      </p:stCondLst>
                      <p:childTnLst>
                        <p:par>
                          <p:cTn id="250" fill="hold">
                            <p:stCondLst>
                              <p:cond delay="0"/>
                            </p:stCondLst>
                            <p:childTnLst>
                              <p:par>
                                <p:cTn id="251" presetID="10" presetClass="entr" presetSubtype="0" fill="hold" grpId="1" nodeType="clickEffect">
                                  <p:stCondLst>
                                    <p:cond delay="0"/>
                                  </p:stCondLst>
                                  <p:childTnLst>
                                    <p:set>
                                      <p:cBhvr>
                                        <p:cTn id="252" dur="1" fill="hold">
                                          <p:stCondLst>
                                            <p:cond delay="0"/>
                                          </p:stCondLst>
                                        </p:cTn>
                                        <p:tgtEl>
                                          <p:spTgt spid="59"/>
                                        </p:tgtEl>
                                        <p:attrNameLst>
                                          <p:attrName>style.visibility</p:attrName>
                                        </p:attrNameLst>
                                      </p:cBhvr>
                                      <p:to>
                                        <p:strVal val="visible"/>
                                      </p:to>
                                    </p:set>
                                    <p:animEffect transition="in" filter="fade">
                                      <p:cBhvr>
                                        <p:cTn id="253" dur="500"/>
                                        <p:tgtEl>
                                          <p:spTgt spid="59"/>
                                        </p:tgtEl>
                                      </p:cBhvr>
                                    </p:animEffect>
                                  </p:childTnLst>
                                  <p:subTnLst>
                                    <p:audio>
                                      <p:cMediaNode vol="21000">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0"/>
                  </p:tgtEl>
                </p:cond>
              </p:nextCondLst>
            </p:seq>
            <p:seq concurrent="1" nextAc="seek">
              <p:cTn id="254" restart="whenNotActive" fill="hold" evtFilter="cancelBubble" nodeType="interactiveSeq">
                <p:stCondLst>
                  <p:cond evt="onClick" delay="0">
                    <p:tgtEl>
                      <p:spTgt spid="7"/>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39"/>
                                        </p:tgtEl>
                                        <p:attrNameLst>
                                          <p:attrName>style.visibility</p:attrName>
                                        </p:attrNameLst>
                                      </p:cBhvr>
                                      <p:to>
                                        <p:strVal val="visible"/>
                                      </p:to>
                                    </p:set>
                                    <p:animEffect transition="in" filter="fade">
                                      <p:cBhvr>
                                        <p:cTn id="259" dur="500"/>
                                        <p:tgtEl>
                                          <p:spTgt spid="39"/>
                                        </p:tgtEl>
                                      </p:cBhvr>
                                    </p:animEffect>
                                  </p:childTnLst>
                                  <p:subTnLst>
                                    <p:audio>
                                      <p:cMediaNode vol="21000">
                                        <p:cTn display="0" masterRel="sameClick">
                                          <p:stCondLst>
                                            <p:cond evt="begin" delay="0">
                                              <p:tn val="25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60" restart="whenNotActive" fill="hold" evtFilter="cancelBubble" nodeType="interactiveSeq">
                <p:stCondLst>
                  <p:cond evt="onClick" delay="0">
                    <p:tgtEl>
                      <p:spTgt spid="11"/>
                    </p:tgtEl>
                  </p:cond>
                </p:stCondLst>
                <p:endSync evt="end" delay="0">
                  <p:rtn val="all"/>
                </p:endSync>
                <p:childTnLst>
                  <p:par>
                    <p:cTn id="261" fill="hold">
                      <p:stCondLst>
                        <p:cond delay="0"/>
                      </p:stCondLst>
                      <p:childTnLst>
                        <p:par>
                          <p:cTn id="262" fill="hold">
                            <p:stCondLst>
                              <p:cond delay="0"/>
                            </p:stCondLst>
                            <p:childTnLst>
                              <p:par>
                                <p:cTn id="263" presetID="10" presetClass="entr" presetSubtype="0" fill="hold" grpId="1"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fade">
                                      <p:cBhvr>
                                        <p:cTn id="265" dur="500"/>
                                        <p:tgtEl>
                                          <p:spTgt spid="44"/>
                                        </p:tgtEl>
                                      </p:cBhvr>
                                    </p:animEffect>
                                  </p:childTnLst>
                                  <p:subTnLst>
                                    <p:audio>
                                      <p:cMediaNode vol="21000">
                                        <p:cTn display="0" masterRel="sameClick">
                                          <p:stCondLst>
                                            <p:cond evt="begin" delay="0">
                                              <p:tn val="26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266" restart="whenNotActive" fill="hold" evtFilter="cancelBubble" nodeType="interactiveSeq">
                <p:stCondLst>
                  <p:cond evt="onClick" delay="0">
                    <p:tgtEl>
                      <p:spTgt spid="19"/>
                    </p:tgtEl>
                  </p:cond>
                </p:stCondLst>
                <p:endSync evt="end" delay="0">
                  <p:rtn val="all"/>
                </p:endSync>
                <p:childTnLst>
                  <p:par>
                    <p:cTn id="267" fill="hold">
                      <p:stCondLst>
                        <p:cond delay="0"/>
                      </p:stCondLst>
                      <p:childTnLst>
                        <p:par>
                          <p:cTn id="268" fill="hold">
                            <p:stCondLst>
                              <p:cond delay="0"/>
                            </p:stCondLst>
                            <p:childTnLst>
                              <p:par>
                                <p:cTn id="269" presetID="10" presetClass="entr" presetSubtype="0" fill="hold" grpId="1" nodeType="clickEffect">
                                  <p:stCondLst>
                                    <p:cond delay="0"/>
                                  </p:stCondLst>
                                  <p:childTnLst>
                                    <p:set>
                                      <p:cBhvr>
                                        <p:cTn id="270" dur="1" fill="hold">
                                          <p:stCondLst>
                                            <p:cond delay="0"/>
                                          </p:stCondLst>
                                        </p:cTn>
                                        <p:tgtEl>
                                          <p:spTgt spid="48"/>
                                        </p:tgtEl>
                                        <p:attrNameLst>
                                          <p:attrName>style.visibility</p:attrName>
                                        </p:attrNameLst>
                                      </p:cBhvr>
                                      <p:to>
                                        <p:strVal val="visible"/>
                                      </p:to>
                                    </p:set>
                                    <p:animEffect transition="in" filter="fade">
                                      <p:cBhvr>
                                        <p:cTn id="271" dur="500"/>
                                        <p:tgtEl>
                                          <p:spTgt spid="48"/>
                                        </p:tgtEl>
                                      </p:cBhvr>
                                    </p:animEffect>
                                  </p:childTnLst>
                                  <p:subTnLst>
                                    <p:audio>
                                      <p:cMediaNode vol="21000">
                                        <p:cTn display="0" masterRel="sameClick">
                                          <p:stCondLst>
                                            <p:cond evt="begin" delay="0">
                                              <p:tn val="26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9"/>
                  </p:tgtEl>
                </p:cond>
              </p:nextCondLst>
            </p:seq>
            <p:seq concurrent="1" nextAc="seek">
              <p:cTn id="272" restart="whenNotActive" fill="hold" evtFilter="cancelBubble" nodeType="interactiveSeq">
                <p:stCondLst>
                  <p:cond evt="onClick" delay="0">
                    <p:tgtEl>
                      <p:spTgt spid="23"/>
                    </p:tgtEl>
                  </p:cond>
                </p:stCondLst>
                <p:endSync evt="end" delay="0">
                  <p:rtn val="all"/>
                </p:endSync>
                <p:childTnLst>
                  <p:par>
                    <p:cTn id="273" fill="hold">
                      <p:stCondLst>
                        <p:cond delay="0"/>
                      </p:stCondLst>
                      <p:childTnLst>
                        <p:par>
                          <p:cTn id="274" fill="hold">
                            <p:stCondLst>
                              <p:cond delay="0"/>
                            </p:stCondLst>
                            <p:childTnLst>
                              <p:par>
                                <p:cTn id="275" presetID="10" presetClass="entr" presetSubtype="0" fill="hold" grpId="1" nodeType="click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500"/>
                                        <p:tgtEl>
                                          <p:spTgt spid="52"/>
                                        </p:tgtEl>
                                      </p:cBhvr>
                                    </p:animEffect>
                                  </p:childTnLst>
                                  <p:subTnLst>
                                    <p:audio>
                                      <p:cMediaNode vol="21000">
                                        <p:cTn display="0" masterRel="sameClick">
                                          <p:stCondLst>
                                            <p:cond evt="begin" delay="0">
                                              <p:tn val="2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3"/>
                  </p:tgtEl>
                </p:cond>
              </p:nextCondLst>
            </p:seq>
            <p:seq concurrent="1" nextAc="seek">
              <p:cTn id="278" restart="whenNotActive" fill="hold" evtFilter="cancelBubble" nodeType="interactiveSeq">
                <p:stCondLst>
                  <p:cond evt="onClick" delay="0">
                    <p:tgtEl>
                      <p:spTgt spid="27"/>
                    </p:tgtEl>
                  </p:cond>
                </p:stCondLst>
                <p:endSync evt="end" delay="0">
                  <p:rtn val="all"/>
                </p:endSync>
                <p:childTnLst>
                  <p:par>
                    <p:cTn id="279" fill="hold">
                      <p:stCondLst>
                        <p:cond delay="0"/>
                      </p:stCondLst>
                      <p:childTnLst>
                        <p:par>
                          <p:cTn id="280" fill="hold">
                            <p:stCondLst>
                              <p:cond delay="0"/>
                            </p:stCondLst>
                            <p:childTnLst>
                              <p:par>
                                <p:cTn id="281" presetID="10" presetClass="entr" presetSubtype="0" fill="hold" grpId="1" nodeType="clickEffect">
                                  <p:stCondLst>
                                    <p:cond delay="0"/>
                                  </p:stCondLst>
                                  <p:childTnLst>
                                    <p:set>
                                      <p:cBhvr>
                                        <p:cTn id="282" dur="1" fill="hold">
                                          <p:stCondLst>
                                            <p:cond delay="0"/>
                                          </p:stCondLst>
                                        </p:cTn>
                                        <p:tgtEl>
                                          <p:spTgt spid="56"/>
                                        </p:tgtEl>
                                        <p:attrNameLst>
                                          <p:attrName>style.visibility</p:attrName>
                                        </p:attrNameLst>
                                      </p:cBhvr>
                                      <p:to>
                                        <p:strVal val="visible"/>
                                      </p:to>
                                    </p:set>
                                    <p:animEffect transition="in" filter="fade">
                                      <p:cBhvr>
                                        <p:cTn id="283" dur="500"/>
                                        <p:tgtEl>
                                          <p:spTgt spid="56"/>
                                        </p:tgtEl>
                                      </p:cBhvr>
                                    </p:animEffect>
                                  </p:childTnLst>
                                  <p:subTnLst>
                                    <p:audio>
                                      <p:cMediaNode vol="21000">
                                        <p:cTn display="0" masterRel="sameClick">
                                          <p:stCondLst>
                                            <p:cond evt="begin" delay="0">
                                              <p:tn val="28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7"/>
                  </p:tgtEl>
                </p:cond>
              </p:nextCondLst>
            </p:seq>
            <p:seq concurrent="1" nextAc="seek">
              <p:cTn id="284" restart="whenNotActive" fill="hold" evtFilter="cancelBubble" nodeType="interactiveSeq">
                <p:stCondLst>
                  <p:cond evt="onClick" delay="0">
                    <p:tgtEl>
                      <p:spTgt spid="31"/>
                    </p:tgtEl>
                  </p:cond>
                </p:stCondLst>
                <p:endSync evt="end" delay="0">
                  <p:rtn val="all"/>
                </p:endSync>
                <p:childTnLst>
                  <p:par>
                    <p:cTn id="285" fill="hold">
                      <p:stCondLst>
                        <p:cond delay="0"/>
                      </p:stCondLst>
                      <p:childTnLst>
                        <p:par>
                          <p:cTn id="286" fill="hold">
                            <p:stCondLst>
                              <p:cond delay="0"/>
                            </p:stCondLst>
                            <p:childTnLst>
                              <p:par>
                                <p:cTn id="287" presetID="10" presetClass="entr" presetSubtype="0" fill="hold" grpId="1" nodeType="clickEffect">
                                  <p:stCondLst>
                                    <p:cond delay="0"/>
                                  </p:stCondLst>
                                  <p:childTnLst>
                                    <p:set>
                                      <p:cBhvr>
                                        <p:cTn id="288" dur="1" fill="hold">
                                          <p:stCondLst>
                                            <p:cond delay="0"/>
                                          </p:stCondLst>
                                        </p:cTn>
                                        <p:tgtEl>
                                          <p:spTgt spid="60"/>
                                        </p:tgtEl>
                                        <p:attrNameLst>
                                          <p:attrName>style.visibility</p:attrName>
                                        </p:attrNameLst>
                                      </p:cBhvr>
                                      <p:to>
                                        <p:strVal val="visible"/>
                                      </p:to>
                                    </p:set>
                                    <p:animEffect transition="in" filter="fade">
                                      <p:cBhvr>
                                        <p:cTn id="289" dur="500"/>
                                        <p:tgtEl>
                                          <p:spTgt spid="60"/>
                                        </p:tgtEl>
                                      </p:cBhvr>
                                    </p:animEffect>
                                  </p:childTnLst>
                                  <p:subTnLst>
                                    <p:audio>
                                      <p:cMediaNode vol="21000">
                                        <p:cTn display="0" masterRel="sameClick">
                                          <p:stCondLst>
                                            <p:cond evt="begin" delay="0">
                                              <p:tn val="28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1"/>
                  </p:tgtEl>
                </p:cond>
              </p:nextCondLst>
            </p:seq>
            <p:seq concurrent="1" nextAc="seek">
              <p:cTn id="290" restart="whenNotActive" fill="hold" evtFilter="cancelBubble" nodeType="interactiveSeq">
                <p:stCondLst>
                  <p:cond evt="onClick" delay="0">
                    <p:tgtEl>
                      <p:spTgt spid="2"/>
                    </p:tgtEl>
                  </p:cond>
                </p:stCondLst>
                <p:endSync evt="end" delay="0">
                  <p:rtn val="all"/>
                </p:endSync>
                <p:childTnLst>
                  <p:par>
                    <p:cTn id="291" fill="hold">
                      <p:stCondLst>
                        <p:cond delay="0"/>
                      </p:stCondLst>
                      <p:childTnLst>
                        <p:par>
                          <p:cTn id="292" fill="hold">
                            <p:stCondLst>
                              <p:cond delay="0"/>
                            </p:stCondLst>
                            <p:childTnLst>
                              <p:par>
                                <p:cTn id="293" presetID="10" presetClass="exit" presetSubtype="0" fill="hold" grpId="3" nodeType="clickEffect">
                                  <p:stCondLst>
                                    <p:cond delay="0"/>
                                  </p:stCondLst>
                                  <p:childTnLst>
                                    <p:animEffect transition="out" filter="fade">
                                      <p:cBhvr>
                                        <p:cTn id="294" dur="500"/>
                                        <p:tgtEl>
                                          <p:spTgt spid="36"/>
                                        </p:tgtEl>
                                      </p:cBhvr>
                                    </p:animEffect>
                                    <p:set>
                                      <p:cBhvr>
                                        <p:cTn id="295" dur="1" fill="hold">
                                          <p:stCondLst>
                                            <p:cond delay="499"/>
                                          </p:stCondLst>
                                        </p:cTn>
                                        <p:tgtEl>
                                          <p:spTgt spid="36"/>
                                        </p:tgtEl>
                                        <p:attrNameLst>
                                          <p:attrName>style.visibility</p:attrName>
                                        </p:attrNameLst>
                                      </p:cBhvr>
                                      <p:to>
                                        <p:strVal val="hidden"/>
                                      </p:to>
                                    </p:set>
                                  </p:childTnLst>
                                </p:cTn>
                              </p:par>
                              <p:par>
                                <p:cTn id="296" presetID="10" presetClass="exit" presetSubtype="0" fill="hold" grpId="3" nodeType="withEffect">
                                  <p:stCondLst>
                                    <p:cond delay="0"/>
                                  </p:stCondLst>
                                  <p:childTnLst>
                                    <p:animEffect transition="out" filter="fade">
                                      <p:cBhvr>
                                        <p:cTn id="297" dur="500"/>
                                        <p:tgtEl>
                                          <p:spTgt spid="41"/>
                                        </p:tgtEl>
                                      </p:cBhvr>
                                    </p:animEffect>
                                    <p:set>
                                      <p:cBhvr>
                                        <p:cTn id="298" dur="1" fill="hold">
                                          <p:stCondLst>
                                            <p:cond delay="499"/>
                                          </p:stCondLst>
                                        </p:cTn>
                                        <p:tgtEl>
                                          <p:spTgt spid="41"/>
                                        </p:tgtEl>
                                        <p:attrNameLst>
                                          <p:attrName>style.visibility</p:attrName>
                                        </p:attrNameLst>
                                      </p:cBhvr>
                                      <p:to>
                                        <p:strVal val="hidden"/>
                                      </p:to>
                                    </p:set>
                                  </p:childTnLst>
                                </p:cTn>
                              </p:par>
                              <p:par>
                                <p:cTn id="299" presetID="10" presetClass="exit" presetSubtype="0" fill="hold" grpId="3" nodeType="withEffect">
                                  <p:stCondLst>
                                    <p:cond delay="0"/>
                                  </p:stCondLst>
                                  <p:childTnLst>
                                    <p:animEffect transition="out" filter="fade">
                                      <p:cBhvr>
                                        <p:cTn id="300" dur="500"/>
                                        <p:tgtEl>
                                          <p:spTgt spid="45"/>
                                        </p:tgtEl>
                                      </p:cBhvr>
                                    </p:animEffect>
                                    <p:set>
                                      <p:cBhvr>
                                        <p:cTn id="301" dur="1" fill="hold">
                                          <p:stCondLst>
                                            <p:cond delay="499"/>
                                          </p:stCondLst>
                                        </p:cTn>
                                        <p:tgtEl>
                                          <p:spTgt spid="45"/>
                                        </p:tgtEl>
                                        <p:attrNameLst>
                                          <p:attrName>style.visibility</p:attrName>
                                        </p:attrNameLst>
                                      </p:cBhvr>
                                      <p:to>
                                        <p:strVal val="hidden"/>
                                      </p:to>
                                    </p:set>
                                  </p:childTnLst>
                                </p:cTn>
                              </p:par>
                              <p:par>
                                <p:cTn id="302" presetID="10" presetClass="exit" presetSubtype="0" fill="hold" grpId="3" nodeType="withEffect">
                                  <p:stCondLst>
                                    <p:cond delay="0"/>
                                  </p:stCondLst>
                                  <p:childTnLst>
                                    <p:animEffect transition="out" filter="fade">
                                      <p:cBhvr>
                                        <p:cTn id="303" dur="500"/>
                                        <p:tgtEl>
                                          <p:spTgt spid="49"/>
                                        </p:tgtEl>
                                      </p:cBhvr>
                                    </p:animEffect>
                                    <p:set>
                                      <p:cBhvr>
                                        <p:cTn id="304" dur="1" fill="hold">
                                          <p:stCondLst>
                                            <p:cond delay="499"/>
                                          </p:stCondLst>
                                        </p:cTn>
                                        <p:tgtEl>
                                          <p:spTgt spid="49"/>
                                        </p:tgtEl>
                                        <p:attrNameLst>
                                          <p:attrName>style.visibility</p:attrName>
                                        </p:attrNameLst>
                                      </p:cBhvr>
                                      <p:to>
                                        <p:strVal val="hidden"/>
                                      </p:to>
                                    </p:set>
                                  </p:childTnLst>
                                </p:cTn>
                              </p:par>
                              <p:par>
                                <p:cTn id="305" presetID="10" presetClass="exit" presetSubtype="0" fill="hold" grpId="3" nodeType="withEffect">
                                  <p:stCondLst>
                                    <p:cond delay="0"/>
                                  </p:stCondLst>
                                  <p:childTnLst>
                                    <p:animEffect transition="out" filter="fade">
                                      <p:cBhvr>
                                        <p:cTn id="306" dur="500"/>
                                        <p:tgtEl>
                                          <p:spTgt spid="53"/>
                                        </p:tgtEl>
                                      </p:cBhvr>
                                    </p:animEffect>
                                    <p:set>
                                      <p:cBhvr>
                                        <p:cTn id="307" dur="1" fill="hold">
                                          <p:stCondLst>
                                            <p:cond delay="499"/>
                                          </p:stCondLst>
                                        </p:cTn>
                                        <p:tgtEl>
                                          <p:spTgt spid="53"/>
                                        </p:tgtEl>
                                        <p:attrNameLst>
                                          <p:attrName>style.visibility</p:attrName>
                                        </p:attrNameLst>
                                      </p:cBhvr>
                                      <p:to>
                                        <p:strVal val="hidden"/>
                                      </p:to>
                                    </p:set>
                                  </p:childTnLst>
                                </p:cTn>
                              </p:par>
                              <p:par>
                                <p:cTn id="308" presetID="10" presetClass="exit" presetSubtype="0" fill="hold" grpId="3" nodeType="withEffect">
                                  <p:stCondLst>
                                    <p:cond delay="0"/>
                                  </p:stCondLst>
                                  <p:childTnLst>
                                    <p:animEffect transition="out" filter="fade">
                                      <p:cBhvr>
                                        <p:cTn id="309" dur="500"/>
                                        <p:tgtEl>
                                          <p:spTgt spid="57"/>
                                        </p:tgtEl>
                                      </p:cBhvr>
                                    </p:animEffect>
                                    <p:set>
                                      <p:cBhvr>
                                        <p:cTn id="310" dur="1" fill="hold">
                                          <p:stCondLst>
                                            <p:cond delay="499"/>
                                          </p:stCondLst>
                                        </p:cTn>
                                        <p:tgtEl>
                                          <p:spTgt spid="57"/>
                                        </p:tgtEl>
                                        <p:attrNameLst>
                                          <p:attrName>style.visibility</p:attrName>
                                        </p:attrNameLst>
                                      </p:cBhvr>
                                      <p:to>
                                        <p:strVal val="hidden"/>
                                      </p:to>
                                    </p:set>
                                  </p:childTnLst>
                                </p:cTn>
                              </p:par>
                              <p:par>
                                <p:cTn id="311" presetID="10" presetClass="exit" presetSubtype="0" fill="hold" grpId="3" nodeType="withEffect">
                                  <p:stCondLst>
                                    <p:cond delay="0"/>
                                  </p:stCondLst>
                                  <p:childTnLst>
                                    <p:animEffect transition="out" filter="fade">
                                      <p:cBhvr>
                                        <p:cTn id="312" dur="500"/>
                                        <p:tgtEl>
                                          <p:spTgt spid="37"/>
                                        </p:tgtEl>
                                      </p:cBhvr>
                                    </p:animEffect>
                                    <p:set>
                                      <p:cBhvr>
                                        <p:cTn id="313" dur="1" fill="hold">
                                          <p:stCondLst>
                                            <p:cond delay="499"/>
                                          </p:stCondLst>
                                        </p:cTn>
                                        <p:tgtEl>
                                          <p:spTgt spid="37"/>
                                        </p:tgtEl>
                                        <p:attrNameLst>
                                          <p:attrName>style.visibility</p:attrName>
                                        </p:attrNameLst>
                                      </p:cBhvr>
                                      <p:to>
                                        <p:strVal val="hidden"/>
                                      </p:to>
                                    </p:set>
                                  </p:childTnLst>
                                </p:cTn>
                              </p:par>
                              <p:par>
                                <p:cTn id="314" presetID="10" presetClass="exit" presetSubtype="0" fill="hold" grpId="3" nodeType="withEffect">
                                  <p:stCondLst>
                                    <p:cond delay="0"/>
                                  </p:stCondLst>
                                  <p:childTnLst>
                                    <p:animEffect transition="out" filter="fade">
                                      <p:cBhvr>
                                        <p:cTn id="315" dur="500"/>
                                        <p:tgtEl>
                                          <p:spTgt spid="42"/>
                                        </p:tgtEl>
                                      </p:cBhvr>
                                    </p:animEffect>
                                    <p:set>
                                      <p:cBhvr>
                                        <p:cTn id="316" dur="1" fill="hold">
                                          <p:stCondLst>
                                            <p:cond delay="499"/>
                                          </p:stCondLst>
                                        </p:cTn>
                                        <p:tgtEl>
                                          <p:spTgt spid="42"/>
                                        </p:tgtEl>
                                        <p:attrNameLst>
                                          <p:attrName>style.visibility</p:attrName>
                                        </p:attrNameLst>
                                      </p:cBhvr>
                                      <p:to>
                                        <p:strVal val="hidden"/>
                                      </p:to>
                                    </p:set>
                                  </p:childTnLst>
                                </p:cTn>
                              </p:par>
                              <p:par>
                                <p:cTn id="317" presetID="10" presetClass="exit" presetSubtype="0" fill="hold" grpId="3" nodeType="withEffect">
                                  <p:stCondLst>
                                    <p:cond delay="0"/>
                                  </p:stCondLst>
                                  <p:childTnLst>
                                    <p:animEffect transition="out" filter="fade">
                                      <p:cBhvr>
                                        <p:cTn id="318" dur="500"/>
                                        <p:tgtEl>
                                          <p:spTgt spid="46"/>
                                        </p:tgtEl>
                                      </p:cBhvr>
                                    </p:animEffect>
                                    <p:set>
                                      <p:cBhvr>
                                        <p:cTn id="319" dur="1" fill="hold">
                                          <p:stCondLst>
                                            <p:cond delay="499"/>
                                          </p:stCondLst>
                                        </p:cTn>
                                        <p:tgtEl>
                                          <p:spTgt spid="46"/>
                                        </p:tgtEl>
                                        <p:attrNameLst>
                                          <p:attrName>style.visibility</p:attrName>
                                        </p:attrNameLst>
                                      </p:cBhvr>
                                      <p:to>
                                        <p:strVal val="hidden"/>
                                      </p:to>
                                    </p:set>
                                  </p:childTnLst>
                                </p:cTn>
                              </p:par>
                              <p:par>
                                <p:cTn id="320" presetID="10" presetClass="exit" presetSubtype="0" fill="hold" grpId="3" nodeType="withEffect">
                                  <p:stCondLst>
                                    <p:cond delay="0"/>
                                  </p:stCondLst>
                                  <p:childTnLst>
                                    <p:animEffect transition="out" filter="fade">
                                      <p:cBhvr>
                                        <p:cTn id="321" dur="500"/>
                                        <p:tgtEl>
                                          <p:spTgt spid="50"/>
                                        </p:tgtEl>
                                      </p:cBhvr>
                                    </p:animEffect>
                                    <p:set>
                                      <p:cBhvr>
                                        <p:cTn id="322" dur="1" fill="hold">
                                          <p:stCondLst>
                                            <p:cond delay="499"/>
                                          </p:stCondLst>
                                        </p:cTn>
                                        <p:tgtEl>
                                          <p:spTgt spid="50"/>
                                        </p:tgtEl>
                                        <p:attrNameLst>
                                          <p:attrName>style.visibility</p:attrName>
                                        </p:attrNameLst>
                                      </p:cBhvr>
                                      <p:to>
                                        <p:strVal val="hidden"/>
                                      </p:to>
                                    </p:set>
                                  </p:childTnLst>
                                </p:cTn>
                              </p:par>
                              <p:par>
                                <p:cTn id="323" presetID="10" presetClass="exit" presetSubtype="0" fill="hold" grpId="3" nodeType="withEffect">
                                  <p:stCondLst>
                                    <p:cond delay="0"/>
                                  </p:stCondLst>
                                  <p:childTnLst>
                                    <p:animEffect transition="out" filter="fade">
                                      <p:cBhvr>
                                        <p:cTn id="324" dur="500"/>
                                        <p:tgtEl>
                                          <p:spTgt spid="54"/>
                                        </p:tgtEl>
                                      </p:cBhvr>
                                    </p:animEffect>
                                    <p:set>
                                      <p:cBhvr>
                                        <p:cTn id="325" dur="1" fill="hold">
                                          <p:stCondLst>
                                            <p:cond delay="499"/>
                                          </p:stCondLst>
                                        </p:cTn>
                                        <p:tgtEl>
                                          <p:spTgt spid="54"/>
                                        </p:tgtEl>
                                        <p:attrNameLst>
                                          <p:attrName>style.visibility</p:attrName>
                                        </p:attrNameLst>
                                      </p:cBhvr>
                                      <p:to>
                                        <p:strVal val="hidden"/>
                                      </p:to>
                                    </p:set>
                                  </p:childTnLst>
                                </p:cTn>
                              </p:par>
                              <p:par>
                                <p:cTn id="326" presetID="10" presetClass="exit" presetSubtype="0" fill="hold" grpId="3" nodeType="withEffect">
                                  <p:stCondLst>
                                    <p:cond delay="0"/>
                                  </p:stCondLst>
                                  <p:childTnLst>
                                    <p:animEffect transition="out" filter="fade">
                                      <p:cBhvr>
                                        <p:cTn id="327" dur="500"/>
                                        <p:tgtEl>
                                          <p:spTgt spid="58"/>
                                        </p:tgtEl>
                                      </p:cBhvr>
                                    </p:animEffect>
                                    <p:set>
                                      <p:cBhvr>
                                        <p:cTn id="328" dur="1" fill="hold">
                                          <p:stCondLst>
                                            <p:cond delay="499"/>
                                          </p:stCondLst>
                                        </p:cTn>
                                        <p:tgtEl>
                                          <p:spTgt spid="58"/>
                                        </p:tgtEl>
                                        <p:attrNameLst>
                                          <p:attrName>style.visibility</p:attrName>
                                        </p:attrNameLst>
                                      </p:cBhvr>
                                      <p:to>
                                        <p:strVal val="hidden"/>
                                      </p:to>
                                    </p:set>
                                  </p:childTnLst>
                                </p:cTn>
                              </p:par>
                              <p:par>
                                <p:cTn id="329" presetID="10" presetClass="exit" presetSubtype="0" fill="hold" grpId="3" nodeType="withEffect">
                                  <p:stCondLst>
                                    <p:cond delay="0"/>
                                  </p:stCondLst>
                                  <p:childTnLst>
                                    <p:animEffect transition="out" filter="fade">
                                      <p:cBhvr>
                                        <p:cTn id="330" dur="500"/>
                                        <p:tgtEl>
                                          <p:spTgt spid="38"/>
                                        </p:tgtEl>
                                      </p:cBhvr>
                                    </p:animEffect>
                                    <p:set>
                                      <p:cBhvr>
                                        <p:cTn id="331" dur="1" fill="hold">
                                          <p:stCondLst>
                                            <p:cond delay="499"/>
                                          </p:stCondLst>
                                        </p:cTn>
                                        <p:tgtEl>
                                          <p:spTgt spid="38"/>
                                        </p:tgtEl>
                                        <p:attrNameLst>
                                          <p:attrName>style.visibility</p:attrName>
                                        </p:attrNameLst>
                                      </p:cBhvr>
                                      <p:to>
                                        <p:strVal val="hidden"/>
                                      </p:to>
                                    </p:set>
                                  </p:childTnLst>
                                </p:cTn>
                              </p:par>
                              <p:par>
                                <p:cTn id="332" presetID="10" presetClass="exit" presetSubtype="0" fill="hold" grpId="3" nodeType="withEffect">
                                  <p:stCondLst>
                                    <p:cond delay="0"/>
                                  </p:stCondLst>
                                  <p:childTnLst>
                                    <p:animEffect transition="out" filter="fade">
                                      <p:cBhvr>
                                        <p:cTn id="333" dur="500"/>
                                        <p:tgtEl>
                                          <p:spTgt spid="43"/>
                                        </p:tgtEl>
                                      </p:cBhvr>
                                    </p:animEffect>
                                    <p:set>
                                      <p:cBhvr>
                                        <p:cTn id="334" dur="1" fill="hold">
                                          <p:stCondLst>
                                            <p:cond delay="499"/>
                                          </p:stCondLst>
                                        </p:cTn>
                                        <p:tgtEl>
                                          <p:spTgt spid="43"/>
                                        </p:tgtEl>
                                        <p:attrNameLst>
                                          <p:attrName>style.visibility</p:attrName>
                                        </p:attrNameLst>
                                      </p:cBhvr>
                                      <p:to>
                                        <p:strVal val="hidden"/>
                                      </p:to>
                                    </p:set>
                                  </p:childTnLst>
                                </p:cTn>
                              </p:par>
                              <p:par>
                                <p:cTn id="335" presetID="10" presetClass="exit" presetSubtype="0" fill="hold" grpId="3" nodeType="withEffect">
                                  <p:stCondLst>
                                    <p:cond delay="0"/>
                                  </p:stCondLst>
                                  <p:childTnLst>
                                    <p:animEffect transition="out" filter="fade">
                                      <p:cBhvr>
                                        <p:cTn id="336" dur="500"/>
                                        <p:tgtEl>
                                          <p:spTgt spid="47"/>
                                        </p:tgtEl>
                                      </p:cBhvr>
                                    </p:animEffect>
                                    <p:set>
                                      <p:cBhvr>
                                        <p:cTn id="337" dur="1" fill="hold">
                                          <p:stCondLst>
                                            <p:cond delay="499"/>
                                          </p:stCondLst>
                                        </p:cTn>
                                        <p:tgtEl>
                                          <p:spTgt spid="47"/>
                                        </p:tgtEl>
                                        <p:attrNameLst>
                                          <p:attrName>style.visibility</p:attrName>
                                        </p:attrNameLst>
                                      </p:cBhvr>
                                      <p:to>
                                        <p:strVal val="hidden"/>
                                      </p:to>
                                    </p:set>
                                  </p:childTnLst>
                                </p:cTn>
                              </p:par>
                              <p:par>
                                <p:cTn id="338" presetID="10" presetClass="exit" presetSubtype="0" fill="hold" grpId="3" nodeType="withEffect">
                                  <p:stCondLst>
                                    <p:cond delay="0"/>
                                  </p:stCondLst>
                                  <p:childTnLst>
                                    <p:animEffect transition="out" filter="fade">
                                      <p:cBhvr>
                                        <p:cTn id="339" dur="500"/>
                                        <p:tgtEl>
                                          <p:spTgt spid="51"/>
                                        </p:tgtEl>
                                      </p:cBhvr>
                                    </p:animEffect>
                                    <p:set>
                                      <p:cBhvr>
                                        <p:cTn id="340" dur="1" fill="hold">
                                          <p:stCondLst>
                                            <p:cond delay="499"/>
                                          </p:stCondLst>
                                        </p:cTn>
                                        <p:tgtEl>
                                          <p:spTgt spid="51"/>
                                        </p:tgtEl>
                                        <p:attrNameLst>
                                          <p:attrName>style.visibility</p:attrName>
                                        </p:attrNameLst>
                                      </p:cBhvr>
                                      <p:to>
                                        <p:strVal val="hidden"/>
                                      </p:to>
                                    </p:set>
                                  </p:childTnLst>
                                </p:cTn>
                              </p:par>
                              <p:par>
                                <p:cTn id="341" presetID="10" presetClass="exit" presetSubtype="0" fill="hold" grpId="3" nodeType="withEffect">
                                  <p:stCondLst>
                                    <p:cond delay="0"/>
                                  </p:stCondLst>
                                  <p:childTnLst>
                                    <p:animEffect transition="out" filter="fade">
                                      <p:cBhvr>
                                        <p:cTn id="342" dur="500"/>
                                        <p:tgtEl>
                                          <p:spTgt spid="55"/>
                                        </p:tgtEl>
                                      </p:cBhvr>
                                    </p:animEffect>
                                    <p:set>
                                      <p:cBhvr>
                                        <p:cTn id="343" dur="1" fill="hold">
                                          <p:stCondLst>
                                            <p:cond delay="499"/>
                                          </p:stCondLst>
                                        </p:cTn>
                                        <p:tgtEl>
                                          <p:spTgt spid="55"/>
                                        </p:tgtEl>
                                        <p:attrNameLst>
                                          <p:attrName>style.visibility</p:attrName>
                                        </p:attrNameLst>
                                      </p:cBhvr>
                                      <p:to>
                                        <p:strVal val="hidden"/>
                                      </p:to>
                                    </p:set>
                                  </p:childTnLst>
                                </p:cTn>
                              </p:par>
                              <p:par>
                                <p:cTn id="344" presetID="10" presetClass="exit" presetSubtype="0" fill="hold" grpId="3" nodeType="withEffect">
                                  <p:stCondLst>
                                    <p:cond delay="0"/>
                                  </p:stCondLst>
                                  <p:childTnLst>
                                    <p:animEffect transition="out" filter="fade">
                                      <p:cBhvr>
                                        <p:cTn id="345" dur="500"/>
                                        <p:tgtEl>
                                          <p:spTgt spid="59"/>
                                        </p:tgtEl>
                                      </p:cBhvr>
                                    </p:animEffect>
                                    <p:set>
                                      <p:cBhvr>
                                        <p:cTn id="346" dur="1" fill="hold">
                                          <p:stCondLst>
                                            <p:cond delay="499"/>
                                          </p:stCondLst>
                                        </p:cTn>
                                        <p:tgtEl>
                                          <p:spTgt spid="59"/>
                                        </p:tgtEl>
                                        <p:attrNameLst>
                                          <p:attrName>style.visibility</p:attrName>
                                        </p:attrNameLst>
                                      </p:cBhvr>
                                      <p:to>
                                        <p:strVal val="hidden"/>
                                      </p:to>
                                    </p:set>
                                  </p:childTnLst>
                                </p:cTn>
                              </p:par>
                              <p:par>
                                <p:cTn id="347" presetID="10" presetClass="exit" presetSubtype="0" fill="hold" grpId="3" nodeType="withEffect">
                                  <p:stCondLst>
                                    <p:cond delay="0"/>
                                  </p:stCondLst>
                                  <p:childTnLst>
                                    <p:animEffect transition="out" filter="fade">
                                      <p:cBhvr>
                                        <p:cTn id="348" dur="500"/>
                                        <p:tgtEl>
                                          <p:spTgt spid="39"/>
                                        </p:tgtEl>
                                      </p:cBhvr>
                                    </p:animEffect>
                                    <p:set>
                                      <p:cBhvr>
                                        <p:cTn id="349" dur="1" fill="hold">
                                          <p:stCondLst>
                                            <p:cond delay="499"/>
                                          </p:stCondLst>
                                        </p:cTn>
                                        <p:tgtEl>
                                          <p:spTgt spid="39"/>
                                        </p:tgtEl>
                                        <p:attrNameLst>
                                          <p:attrName>style.visibility</p:attrName>
                                        </p:attrNameLst>
                                      </p:cBhvr>
                                      <p:to>
                                        <p:strVal val="hidden"/>
                                      </p:to>
                                    </p:set>
                                  </p:childTnLst>
                                </p:cTn>
                              </p:par>
                              <p:par>
                                <p:cTn id="350" presetID="10" presetClass="exit" presetSubtype="0" fill="hold" grpId="3" nodeType="withEffect">
                                  <p:stCondLst>
                                    <p:cond delay="0"/>
                                  </p:stCondLst>
                                  <p:childTnLst>
                                    <p:animEffect transition="out" filter="fade">
                                      <p:cBhvr>
                                        <p:cTn id="351" dur="500"/>
                                        <p:tgtEl>
                                          <p:spTgt spid="44"/>
                                        </p:tgtEl>
                                      </p:cBhvr>
                                    </p:animEffect>
                                    <p:set>
                                      <p:cBhvr>
                                        <p:cTn id="352" dur="1" fill="hold">
                                          <p:stCondLst>
                                            <p:cond delay="499"/>
                                          </p:stCondLst>
                                        </p:cTn>
                                        <p:tgtEl>
                                          <p:spTgt spid="44"/>
                                        </p:tgtEl>
                                        <p:attrNameLst>
                                          <p:attrName>style.visibility</p:attrName>
                                        </p:attrNameLst>
                                      </p:cBhvr>
                                      <p:to>
                                        <p:strVal val="hidden"/>
                                      </p:to>
                                    </p:set>
                                  </p:childTnLst>
                                </p:cTn>
                              </p:par>
                              <p:par>
                                <p:cTn id="353" presetID="10" presetClass="exit" presetSubtype="0" fill="hold" grpId="3" nodeType="withEffect">
                                  <p:stCondLst>
                                    <p:cond delay="0"/>
                                  </p:stCondLst>
                                  <p:childTnLst>
                                    <p:animEffect transition="out" filter="fade">
                                      <p:cBhvr>
                                        <p:cTn id="354" dur="500"/>
                                        <p:tgtEl>
                                          <p:spTgt spid="48"/>
                                        </p:tgtEl>
                                      </p:cBhvr>
                                    </p:animEffect>
                                    <p:set>
                                      <p:cBhvr>
                                        <p:cTn id="355" dur="1" fill="hold">
                                          <p:stCondLst>
                                            <p:cond delay="499"/>
                                          </p:stCondLst>
                                        </p:cTn>
                                        <p:tgtEl>
                                          <p:spTgt spid="48"/>
                                        </p:tgtEl>
                                        <p:attrNameLst>
                                          <p:attrName>style.visibility</p:attrName>
                                        </p:attrNameLst>
                                      </p:cBhvr>
                                      <p:to>
                                        <p:strVal val="hidden"/>
                                      </p:to>
                                    </p:set>
                                  </p:childTnLst>
                                </p:cTn>
                              </p:par>
                              <p:par>
                                <p:cTn id="356" presetID="10" presetClass="exit" presetSubtype="0" fill="hold" grpId="3" nodeType="withEffect">
                                  <p:stCondLst>
                                    <p:cond delay="0"/>
                                  </p:stCondLst>
                                  <p:childTnLst>
                                    <p:animEffect transition="out" filter="fade">
                                      <p:cBhvr>
                                        <p:cTn id="357" dur="500"/>
                                        <p:tgtEl>
                                          <p:spTgt spid="52"/>
                                        </p:tgtEl>
                                      </p:cBhvr>
                                    </p:animEffect>
                                    <p:set>
                                      <p:cBhvr>
                                        <p:cTn id="358" dur="1" fill="hold">
                                          <p:stCondLst>
                                            <p:cond delay="499"/>
                                          </p:stCondLst>
                                        </p:cTn>
                                        <p:tgtEl>
                                          <p:spTgt spid="52"/>
                                        </p:tgtEl>
                                        <p:attrNameLst>
                                          <p:attrName>style.visibility</p:attrName>
                                        </p:attrNameLst>
                                      </p:cBhvr>
                                      <p:to>
                                        <p:strVal val="hidden"/>
                                      </p:to>
                                    </p:set>
                                  </p:childTnLst>
                                </p:cTn>
                              </p:par>
                              <p:par>
                                <p:cTn id="359" presetID="10" presetClass="exit" presetSubtype="0" fill="hold" grpId="3" nodeType="withEffect">
                                  <p:stCondLst>
                                    <p:cond delay="0"/>
                                  </p:stCondLst>
                                  <p:childTnLst>
                                    <p:animEffect transition="out" filter="fade">
                                      <p:cBhvr>
                                        <p:cTn id="360" dur="500"/>
                                        <p:tgtEl>
                                          <p:spTgt spid="56"/>
                                        </p:tgtEl>
                                      </p:cBhvr>
                                    </p:animEffect>
                                    <p:set>
                                      <p:cBhvr>
                                        <p:cTn id="361" dur="1" fill="hold">
                                          <p:stCondLst>
                                            <p:cond delay="499"/>
                                          </p:stCondLst>
                                        </p:cTn>
                                        <p:tgtEl>
                                          <p:spTgt spid="56"/>
                                        </p:tgtEl>
                                        <p:attrNameLst>
                                          <p:attrName>style.visibility</p:attrName>
                                        </p:attrNameLst>
                                      </p:cBhvr>
                                      <p:to>
                                        <p:strVal val="hidden"/>
                                      </p:to>
                                    </p:set>
                                  </p:childTnLst>
                                </p:cTn>
                              </p:par>
                              <p:par>
                                <p:cTn id="362" presetID="10" presetClass="exit" presetSubtype="0" fill="hold" grpId="3" nodeType="withEffect">
                                  <p:stCondLst>
                                    <p:cond delay="0"/>
                                  </p:stCondLst>
                                  <p:childTnLst>
                                    <p:animEffect transition="out" filter="fade">
                                      <p:cBhvr>
                                        <p:cTn id="363" dur="500"/>
                                        <p:tgtEl>
                                          <p:spTgt spid="60"/>
                                        </p:tgtEl>
                                      </p:cBhvr>
                                    </p:animEffect>
                                    <p:set>
                                      <p:cBhvr>
                                        <p:cTn id="364"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365" restart="whenNotActive" fill="hold" evtFilter="cancelBubble" nodeType="interactiveSeq">
                <p:stCondLst>
                  <p:cond evt="onClick" delay="0">
                    <p:tgtEl>
                      <p:spTgt spid="88"/>
                    </p:tgtEl>
                  </p:cond>
                </p:stCondLst>
                <p:endSync evt="end" delay="0">
                  <p:rtn val="all"/>
                </p:endSync>
                <p:childTnLst>
                  <p:par>
                    <p:cTn id="366" fill="hold">
                      <p:stCondLst>
                        <p:cond delay="0"/>
                      </p:stCondLst>
                      <p:childTnLst>
                        <p:par>
                          <p:cTn id="367" fill="hold">
                            <p:stCondLst>
                              <p:cond delay="0"/>
                            </p:stCondLst>
                            <p:childTnLst>
                              <p:par>
                                <p:cTn id="368" presetID="10" presetClass="entr" presetSubtype="0" fill="hold" grpId="4" nodeType="withEffect">
                                  <p:stCondLst>
                                    <p:cond delay="0"/>
                                  </p:stCondLst>
                                  <p:childTnLst>
                                    <p:set>
                                      <p:cBhvr>
                                        <p:cTn id="369" dur="1" fill="hold">
                                          <p:stCondLst>
                                            <p:cond delay="0"/>
                                          </p:stCondLst>
                                        </p:cTn>
                                        <p:tgtEl>
                                          <p:spTgt spid="36"/>
                                        </p:tgtEl>
                                        <p:attrNameLst>
                                          <p:attrName>style.visibility</p:attrName>
                                        </p:attrNameLst>
                                      </p:cBhvr>
                                      <p:to>
                                        <p:strVal val="visible"/>
                                      </p:to>
                                    </p:set>
                                    <p:animEffect transition="in" filter="fade">
                                      <p:cBhvr>
                                        <p:cTn id="370" dur="500"/>
                                        <p:tgtEl>
                                          <p:spTgt spid="36"/>
                                        </p:tgtEl>
                                      </p:cBhvr>
                                    </p:animEffect>
                                  </p:childTnLst>
                                </p:cTn>
                              </p:par>
                              <p:par>
                                <p:cTn id="371" presetID="10" presetClass="entr" presetSubtype="0" fill="hold" grpId="4" nodeType="withEffect">
                                  <p:stCondLst>
                                    <p:cond delay="0"/>
                                  </p:stCondLst>
                                  <p:childTnLst>
                                    <p:set>
                                      <p:cBhvr>
                                        <p:cTn id="372" dur="1" fill="hold">
                                          <p:stCondLst>
                                            <p:cond delay="0"/>
                                          </p:stCondLst>
                                        </p:cTn>
                                        <p:tgtEl>
                                          <p:spTgt spid="41"/>
                                        </p:tgtEl>
                                        <p:attrNameLst>
                                          <p:attrName>style.visibility</p:attrName>
                                        </p:attrNameLst>
                                      </p:cBhvr>
                                      <p:to>
                                        <p:strVal val="visible"/>
                                      </p:to>
                                    </p:set>
                                    <p:animEffect transition="in" filter="fade">
                                      <p:cBhvr>
                                        <p:cTn id="373" dur="500"/>
                                        <p:tgtEl>
                                          <p:spTgt spid="41"/>
                                        </p:tgtEl>
                                      </p:cBhvr>
                                    </p:animEffect>
                                  </p:childTnLst>
                                </p:cTn>
                              </p:par>
                              <p:par>
                                <p:cTn id="374" presetID="10" presetClass="entr" presetSubtype="0" fill="hold" grpId="4" nodeType="withEffect">
                                  <p:stCondLst>
                                    <p:cond delay="0"/>
                                  </p:stCondLst>
                                  <p:childTnLst>
                                    <p:set>
                                      <p:cBhvr>
                                        <p:cTn id="375" dur="1" fill="hold">
                                          <p:stCondLst>
                                            <p:cond delay="0"/>
                                          </p:stCondLst>
                                        </p:cTn>
                                        <p:tgtEl>
                                          <p:spTgt spid="45"/>
                                        </p:tgtEl>
                                        <p:attrNameLst>
                                          <p:attrName>style.visibility</p:attrName>
                                        </p:attrNameLst>
                                      </p:cBhvr>
                                      <p:to>
                                        <p:strVal val="visible"/>
                                      </p:to>
                                    </p:set>
                                    <p:animEffect transition="in" filter="fade">
                                      <p:cBhvr>
                                        <p:cTn id="376" dur="500"/>
                                        <p:tgtEl>
                                          <p:spTgt spid="45"/>
                                        </p:tgtEl>
                                      </p:cBhvr>
                                    </p:animEffect>
                                  </p:childTnLst>
                                </p:cTn>
                              </p:par>
                              <p:par>
                                <p:cTn id="377" presetID="10" presetClass="entr" presetSubtype="0" fill="hold" grpId="4" nodeType="withEffect">
                                  <p:stCondLst>
                                    <p:cond delay="0"/>
                                  </p:stCondLst>
                                  <p:childTnLst>
                                    <p:set>
                                      <p:cBhvr>
                                        <p:cTn id="378" dur="1" fill="hold">
                                          <p:stCondLst>
                                            <p:cond delay="0"/>
                                          </p:stCondLst>
                                        </p:cTn>
                                        <p:tgtEl>
                                          <p:spTgt spid="49"/>
                                        </p:tgtEl>
                                        <p:attrNameLst>
                                          <p:attrName>style.visibility</p:attrName>
                                        </p:attrNameLst>
                                      </p:cBhvr>
                                      <p:to>
                                        <p:strVal val="visible"/>
                                      </p:to>
                                    </p:set>
                                    <p:animEffect transition="in" filter="fade">
                                      <p:cBhvr>
                                        <p:cTn id="379" dur="500"/>
                                        <p:tgtEl>
                                          <p:spTgt spid="49"/>
                                        </p:tgtEl>
                                      </p:cBhvr>
                                    </p:animEffect>
                                  </p:childTnLst>
                                </p:cTn>
                              </p:par>
                              <p:par>
                                <p:cTn id="380" presetID="10" presetClass="entr" presetSubtype="0" fill="hold" grpId="4" nodeType="withEffect">
                                  <p:stCondLst>
                                    <p:cond delay="0"/>
                                  </p:stCondLst>
                                  <p:childTnLst>
                                    <p:set>
                                      <p:cBhvr>
                                        <p:cTn id="381" dur="1" fill="hold">
                                          <p:stCondLst>
                                            <p:cond delay="0"/>
                                          </p:stCondLst>
                                        </p:cTn>
                                        <p:tgtEl>
                                          <p:spTgt spid="53"/>
                                        </p:tgtEl>
                                        <p:attrNameLst>
                                          <p:attrName>style.visibility</p:attrName>
                                        </p:attrNameLst>
                                      </p:cBhvr>
                                      <p:to>
                                        <p:strVal val="visible"/>
                                      </p:to>
                                    </p:set>
                                    <p:animEffect transition="in" filter="fade">
                                      <p:cBhvr>
                                        <p:cTn id="382" dur="500"/>
                                        <p:tgtEl>
                                          <p:spTgt spid="53"/>
                                        </p:tgtEl>
                                      </p:cBhvr>
                                    </p:animEffect>
                                  </p:childTnLst>
                                </p:cTn>
                              </p:par>
                              <p:par>
                                <p:cTn id="383" presetID="10" presetClass="entr" presetSubtype="0" fill="hold" grpId="4" nodeType="withEffect">
                                  <p:stCondLst>
                                    <p:cond delay="0"/>
                                  </p:stCondLst>
                                  <p:childTnLst>
                                    <p:set>
                                      <p:cBhvr>
                                        <p:cTn id="384" dur="1" fill="hold">
                                          <p:stCondLst>
                                            <p:cond delay="0"/>
                                          </p:stCondLst>
                                        </p:cTn>
                                        <p:tgtEl>
                                          <p:spTgt spid="57"/>
                                        </p:tgtEl>
                                        <p:attrNameLst>
                                          <p:attrName>style.visibility</p:attrName>
                                        </p:attrNameLst>
                                      </p:cBhvr>
                                      <p:to>
                                        <p:strVal val="visible"/>
                                      </p:to>
                                    </p:set>
                                    <p:animEffect transition="in" filter="fade">
                                      <p:cBhvr>
                                        <p:cTn id="385" dur="500"/>
                                        <p:tgtEl>
                                          <p:spTgt spid="57"/>
                                        </p:tgtEl>
                                      </p:cBhvr>
                                    </p:animEffect>
                                  </p:childTnLst>
                                </p:cTn>
                              </p:par>
                              <p:par>
                                <p:cTn id="386" presetID="10" presetClass="entr" presetSubtype="0" fill="hold" grpId="4" nodeType="withEffect">
                                  <p:stCondLst>
                                    <p:cond delay="0"/>
                                  </p:stCondLst>
                                  <p:childTnLst>
                                    <p:set>
                                      <p:cBhvr>
                                        <p:cTn id="387" dur="1" fill="hold">
                                          <p:stCondLst>
                                            <p:cond delay="0"/>
                                          </p:stCondLst>
                                        </p:cTn>
                                        <p:tgtEl>
                                          <p:spTgt spid="37"/>
                                        </p:tgtEl>
                                        <p:attrNameLst>
                                          <p:attrName>style.visibility</p:attrName>
                                        </p:attrNameLst>
                                      </p:cBhvr>
                                      <p:to>
                                        <p:strVal val="visible"/>
                                      </p:to>
                                    </p:set>
                                    <p:animEffect transition="in" filter="fade">
                                      <p:cBhvr>
                                        <p:cTn id="388" dur="500"/>
                                        <p:tgtEl>
                                          <p:spTgt spid="37"/>
                                        </p:tgtEl>
                                      </p:cBhvr>
                                    </p:animEffect>
                                  </p:childTnLst>
                                </p:cTn>
                              </p:par>
                              <p:par>
                                <p:cTn id="389" presetID="10" presetClass="entr" presetSubtype="0" fill="hold" grpId="4" nodeType="withEffect">
                                  <p:stCondLst>
                                    <p:cond delay="0"/>
                                  </p:stCondLst>
                                  <p:childTnLst>
                                    <p:set>
                                      <p:cBhvr>
                                        <p:cTn id="390" dur="1" fill="hold">
                                          <p:stCondLst>
                                            <p:cond delay="0"/>
                                          </p:stCondLst>
                                        </p:cTn>
                                        <p:tgtEl>
                                          <p:spTgt spid="42"/>
                                        </p:tgtEl>
                                        <p:attrNameLst>
                                          <p:attrName>style.visibility</p:attrName>
                                        </p:attrNameLst>
                                      </p:cBhvr>
                                      <p:to>
                                        <p:strVal val="visible"/>
                                      </p:to>
                                    </p:set>
                                    <p:animEffect transition="in" filter="fade">
                                      <p:cBhvr>
                                        <p:cTn id="391" dur="500"/>
                                        <p:tgtEl>
                                          <p:spTgt spid="42"/>
                                        </p:tgtEl>
                                      </p:cBhvr>
                                    </p:animEffect>
                                  </p:childTnLst>
                                </p:cTn>
                              </p:par>
                              <p:par>
                                <p:cTn id="392" presetID="10" presetClass="entr" presetSubtype="0" fill="hold" grpId="4" nodeType="withEffect">
                                  <p:stCondLst>
                                    <p:cond delay="0"/>
                                  </p:stCondLst>
                                  <p:childTnLst>
                                    <p:set>
                                      <p:cBhvr>
                                        <p:cTn id="393" dur="1" fill="hold">
                                          <p:stCondLst>
                                            <p:cond delay="0"/>
                                          </p:stCondLst>
                                        </p:cTn>
                                        <p:tgtEl>
                                          <p:spTgt spid="46"/>
                                        </p:tgtEl>
                                        <p:attrNameLst>
                                          <p:attrName>style.visibility</p:attrName>
                                        </p:attrNameLst>
                                      </p:cBhvr>
                                      <p:to>
                                        <p:strVal val="visible"/>
                                      </p:to>
                                    </p:set>
                                    <p:animEffect transition="in" filter="fade">
                                      <p:cBhvr>
                                        <p:cTn id="394" dur="500"/>
                                        <p:tgtEl>
                                          <p:spTgt spid="46"/>
                                        </p:tgtEl>
                                      </p:cBhvr>
                                    </p:animEffect>
                                  </p:childTnLst>
                                </p:cTn>
                              </p:par>
                              <p:par>
                                <p:cTn id="395" presetID="10" presetClass="entr" presetSubtype="0" fill="hold" grpId="4" nodeType="withEffect">
                                  <p:stCondLst>
                                    <p:cond delay="0"/>
                                  </p:stCondLst>
                                  <p:childTnLst>
                                    <p:set>
                                      <p:cBhvr>
                                        <p:cTn id="396" dur="1" fill="hold">
                                          <p:stCondLst>
                                            <p:cond delay="0"/>
                                          </p:stCondLst>
                                        </p:cTn>
                                        <p:tgtEl>
                                          <p:spTgt spid="50"/>
                                        </p:tgtEl>
                                        <p:attrNameLst>
                                          <p:attrName>style.visibility</p:attrName>
                                        </p:attrNameLst>
                                      </p:cBhvr>
                                      <p:to>
                                        <p:strVal val="visible"/>
                                      </p:to>
                                    </p:set>
                                    <p:animEffect transition="in" filter="fade">
                                      <p:cBhvr>
                                        <p:cTn id="397" dur="500"/>
                                        <p:tgtEl>
                                          <p:spTgt spid="50"/>
                                        </p:tgtEl>
                                      </p:cBhvr>
                                    </p:animEffect>
                                  </p:childTnLst>
                                </p:cTn>
                              </p:par>
                              <p:par>
                                <p:cTn id="398" presetID="10" presetClass="entr" presetSubtype="0" fill="hold" grpId="4" nodeType="withEffect">
                                  <p:stCondLst>
                                    <p:cond delay="0"/>
                                  </p:stCondLst>
                                  <p:childTnLst>
                                    <p:set>
                                      <p:cBhvr>
                                        <p:cTn id="399" dur="1" fill="hold">
                                          <p:stCondLst>
                                            <p:cond delay="0"/>
                                          </p:stCondLst>
                                        </p:cTn>
                                        <p:tgtEl>
                                          <p:spTgt spid="54"/>
                                        </p:tgtEl>
                                        <p:attrNameLst>
                                          <p:attrName>style.visibility</p:attrName>
                                        </p:attrNameLst>
                                      </p:cBhvr>
                                      <p:to>
                                        <p:strVal val="visible"/>
                                      </p:to>
                                    </p:set>
                                    <p:animEffect transition="in" filter="fade">
                                      <p:cBhvr>
                                        <p:cTn id="400" dur="500"/>
                                        <p:tgtEl>
                                          <p:spTgt spid="54"/>
                                        </p:tgtEl>
                                      </p:cBhvr>
                                    </p:animEffect>
                                  </p:childTnLst>
                                </p:cTn>
                              </p:par>
                              <p:par>
                                <p:cTn id="401" presetID="10" presetClass="entr" presetSubtype="0" fill="hold" grpId="4" nodeType="withEffect">
                                  <p:stCondLst>
                                    <p:cond delay="0"/>
                                  </p:stCondLst>
                                  <p:childTnLst>
                                    <p:set>
                                      <p:cBhvr>
                                        <p:cTn id="402" dur="1" fill="hold">
                                          <p:stCondLst>
                                            <p:cond delay="0"/>
                                          </p:stCondLst>
                                        </p:cTn>
                                        <p:tgtEl>
                                          <p:spTgt spid="58"/>
                                        </p:tgtEl>
                                        <p:attrNameLst>
                                          <p:attrName>style.visibility</p:attrName>
                                        </p:attrNameLst>
                                      </p:cBhvr>
                                      <p:to>
                                        <p:strVal val="visible"/>
                                      </p:to>
                                    </p:set>
                                    <p:animEffect transition="in" filter="fade">
                                      <p:cBhvr>
                                        <p:cTn id="403" dur="500"/>
                                        <p:tgtEl>
                                          <p:spTgt spid="58"/>
                                        </p:tgtEl>
                                      </p:cBhvr>
                                    </p:animEffect>
                                  </p:childTnLst>
                                </p:cTn>
                              </p:par>
                              <p:par>
                                <p:cTn id="404" presetID="10" presetClass="entr" presetSubtype="0" fill="hold" grpId="4" nodeType="withEffect">
                                  <p:stCondLst>
                                    <p:cond delay="0"/>
                                  </p:stCondLst>
                                  <p:childTnLst>
                                    <p:set>
                                      <p:cBhvr>
                                        <p:cTn id="405" dur="1" fill="hold">
                                          <p:stCondLst>
                                            <p:cond delay="0"/>
                                          </p:stCondLst>
                                        </p:cTn>
                                        <p:tgtEl>
                                          <p:spTgt spid="38"/>
                                        </p:tgtEl>
                                        <p:attrNameLst>
                                          <p:attrName>style.visibility</p:attrName>
                                        </p:attrNameLst>
                                      </p:cBhvr>
                                      <p:to>
                                        <p:strVal val="visible"/>
                                      </p:to>
                                    </p:set>
                                    <p:animEffect transition="in" filter="fade">
                                      <p:cBhvr>
                                        <p:cTn id="406" dur="500"/>
                                        <p:tgtEl>
                                          <p:spTgt spid="38"/>
                                        </p:tgtEl>
                                      </p:cBhvr>
                                    </p:animEffect>
                                  </p:childTnLst>
                                </p:cTn>
                              </p:par>
                              <p:par>
                                <p:cTn id="407" presetID="10" presetClass="entr" presetSubtype="0" fill="hold" grpId="4" nodeType="withEffect">
                                  <p:stCondLst>
                                    <p:cond delay="0"/>
                                  </p:stCondLst>
                                  <p:childTnLst>
                                    <p:set>
                                      <p:cBhvr>
                                        <p:cTn id="408" dur="1" fill="hold">
                                          <p:stCondLst>
                                            <p:cond delay="0"/>
                                          </p:stCondLst>
                                        </p:cTn>
                                        <p:tgtEl>
                                          <p:spTgt spid="43"/>
                                        </p:tgtEl>
                                        <p:attrNameLst>
                                          <p:attrName>style.visibility</p:attrName>
                                        </p:attrNameLst>
                                      </p:cBhvr>
                                      <p:to>
                                        <p:strVal val="visible"/>
                                      </p:to>
                                    </p:set>
                                    <p:animEffect transition="in" filter="fade">
                                      <p:cBhvr>
                                        <p:cTn id="409" dur="500"/>
                                        <p:tgtEl>
                                          <p:spTgt spid="43"/>
                                        </p:tgtEl>
                                      </p:cBhvr>
                                    </p:animEffect>
                                  </p:childTnLst>
                                </p:cTn>
                              </p:par>
                              <p:par>
                                <p:cTn id="410" presetID="10" presetClass="entr" presetSubtype="0" fill="hold" grpId="4" nodeType="withEffect">
                                  <p:stCondLst>
                                    <p:cond delay="0"/>
                                  </p:stCondLst>
                                  <p:childTnLst>
                                    <p:set>
                                      <p:cBhvr>
                                        <p:cTn id="411" dur="1" fill="hold">
                                          <p:stCondLst>
                                            <p:cond delay="0"/>
                                          </p:stCondLst>
                                        </p:cTn>
                                        <p:tgtEl>
                                          <p:spTgt spid="47"/>
                                        </p:tgtEl>
                                        <p:attrNameLst>
                                          <p:attrName>style.visibility</p:attrName>
                                        </p:attrNameLst>
                                      </p:cBhvr>
                                      <p:to>
                                        <p:strVal val="visible"/>
                                      </p:to>
                                    </p:set>
                                    <p:animEffect transition="in" filter="fade">
                                      <p:cBhvr>
                                        <p:cTn id="412" dur="500"/>
                                        <p:tgtEl>
                                          <p:spTgt spid="47"/>
                                        </p:tgtEl>
                                      </p:cBhvr>
                                    </p:animEffect>
                                  </p:childTnLst>
                                </p:cTn>
                              </p:par>
                              <p:par>
                                <p:cTn id="413" presetID="10" presetClass="entr" presetSubtype="0" fill="hold" grpId="4" nodeType="withEffect">
                                  <p:stCondLst>
                                    <p:cond delay="0"/>
                                  </p:stCondLst>
                                  <p:childTnLst>
                                    <p:set>
                                      <p:cBhvr>
                                        <p:cTn id="414" dur="1" fill="hold">
                                          <p:stCondLst>
                                            <p:cond delay="0"/>
                                          </p:stCondLst>
                                        </p:cTn>
                                        <p:tgtEl>
                                          <p:spTgt spid="51"/>
                                        </p:tgtEl>
                                        <p:attrNameLst>
                                          <p:attrName>style.visibility</p:attrName>
                                        </p:attrNameLst>
                                      </p:cBhvr>
                                      <p:to>
                                        <p:strVal val="visible"/>
                                      </p:to>
                                    </p:set>
                                    <p:animEffect transition="in" filter="fade">
                                      <p:cBhvr>
                                        <p:cTn id="415" dur="500"/>
                                        <p:tgtEl>
                                          <p:spTgt spid="51"/>
                                        </p:tgtEl>
                                      </p:cBhvr>
                                    </p:animEffect>
                                  </p:childTnLst>
                                </p:cTn>
                              </p:par>
                              <p:par>
                                <p:cTn id="416" presetID="10" presetClass="entr" presetSubtype="0" fill="hold" grpId="4" nodeType="withEffect">
                                  <p:stCondLst>
                                    <p:cond delay="0"/>
                                  </p:stCondLst>
                                  <p:childTnLst>
                                    <p:set>
                                      <p:cBhvr>
                                        <p:cTn id="417" dur="1" fill="hold">
                                          <p:stCondLst>
                                            <p:cond delay="0"/>
                                          </p:stCondLst>
                                        </p:cTn>
                                        <p:tgtEl>
                                          <p:spTgt spid="55"/>
                                        </p:tgtEl>
                                        <p:attrNameLst>
                                          <p:attrName>style.visibility</p:attrName>
                                        </p:attrNameLst>
                                      </p:cBhvr>
                                      <p:to>
                                        <p:strVal val="visible"/>
                                      </p:to>
                                    </p:set>
                                    <p:animEffect transition="in" filter="fade">
                                      <p:cBhvr>
                                        <p:cTn id="418" dur="500"/>
                                        <p:tgtEl>
                                          <p:spTgt spid="55"/>
                                        </p:tgtEl>
                                      </p:cBhvr>
                                    </p:animEffect>
                                  </p:childTnLst>
                                </p:cTn>
                              </p:par>
                              <p:par>
                                <p:cTn id="419" presetID="10" presetClass="entr" presetSubtype="0" fill="hold" grpId="4" nodeType="withEffect">
                                  <p:stCondLst>
                                    <p:cond delay="0"/>
                                  </p:stCondLst>
                                  <p:childTnLst>
                                    <p:set>
                                      <p:cBhvr>
                                        <p:cTn id="420" dur="1" fill="hold">
                                          <p:stCondLst>
                                            <p:cond delay="0"/>
                                          </p:stCondLst>
                                        </p:cTn>
                                        <p:tgtEl>
                                          <p:spTgt spid="59"/>
                                        </p:tgtEl>
                                        <p:attrNameLst>
                                          <p:attrName>style.visibility</p:attrName>
                                        </p:attrNameLst>
                                      </p:cBhvr>
                                      <p:to>
                                        <p:strVal val="visible"/>
                                      </p:to>
                                    </p:set>
                                    <p:animEffect transition="in" filter="fade">
                                      <p:cBhvr>
                                        <p:cTn id="421" dur="500"/>
                                        <p:tgtEl>
                                          <p:spTgt spid="59"/>
                                        </p:tgtEl>
                                      </p:cBhvr>
                                    </p:animEffect>
                                  </p:childTnLst>
                                </p:cTn>
                              </p:par>
                              <p:par>
                                <p:cTn id="422" presetID="10" presetClass="entr" presetSubtype="0" fill="hold" grpId="4" nodeType="withEffect">
                                  <p:stCondLst>
                                    <p:cond delay="0"/>
                                  </p:stCondLst>
                                  <p:childTnLst>
                                    <p:set>
                                      <p:cBhvr>
                                        <p:cTn id="423" dur="1" fill="hold">
                                          <p:stCondLst>
                                            <p:cond delay="0"/>
                                          </p:stCondLst>
                                        </p:cTn>
                                        <p:tgtEl>
                                          <p:spTgt spid="39"/>
                                        </p:tgtEl>
                                        <p:attrNameLst>
                                          <p:attrName>style.visibility</p:attrName>
                                        </p:attrNameLst>
                                      </p:cBhvr>
                                      <p:to>
                                        <p:strVal val="visible"/>
                                      </p:to>
                                    </p:set>
                                    <p:animEffect transition="in" filter="fade">
                                      <p:cBhvr>
                                        <p:cTn id="424" dur="500"/>
                                        <p:tgtEl>
                                          <p:spTgt spid="39"/>
                                        </p:tgtEl>
                                      </p:cBhvr>
                                    </p:animEffect>
                                  </p:childTnLst>
                                </p:cTn>
                              </p:par>
                              <p:par>
                                <p:cTn id="425" presetID="10" presetClass="entr" presetSubtype="0" fill="hold" grpId="4" nodeType="withEffect">
                                  <p:stCondLst>
                                    <p:cond delay="0"/>
                                  </p:stCondLst>
                                  <p:childTnLst>
                                    <p:set>
                                      <p:cBhvr>
                                        <p:cTn id="426" dur="1" fill="hold">
                                          <p:stCondLst>
                                            <p:cond delay="0"/>
                                          </p:stCondLst>
                                        </p:cTn>
                                        <p:tgtEl>
                                          <p:spTgt spid="44"/>
                                        </p:tgtEl>
                                        <p:attrNameLst>
                                          <p:attrName>style.visibility</p:attrName>
                                        </p:attrNameLst>
                                      </p:cBhvr>
                                      <p:to>
                                        <p:strVal val="visible"/>
                                      </p:to>
                                    </p:set>
                                    <p:animEffect transition="in" filter="fade">
                                      <p:cBhvr>
                                        <p:cTn id="427" dur="500"/>
                                        <p:tgtEl>
                                          <p:spTgt spid="44"/>
                                        </p:tgtEl>
                                      </p:cBhvr>
                                    </p:animEffect>
                                  </p:childTnLst>
                                </p:cTn>
                              </p:par>
                              <p:par>
                                <p:cTn id="428" presetID="10" presetClass="entr" presetSubtype="0" fill="hold" grpId="4" nodeType="withEffect">
                                  <p:stCondLst>
                                    <p:cond delay="0"/>
                                  </p:stCondLst>
                                  <p:childTnLst>
                                    <p:set>
                                      <p:cBhvr>
                                        <p:cTn id="429" dur="1" fill="hold">
                                          <p:stCondLst>
                                            <p:cond delay="0"/>
                                          </p:stCondLst>
                                        </p:cTn>
                                        <p:tgtEl>
                                          <p:spTgt spid="48"/>
                                        </p:tgtEl>
                                        <p:attrNameLst>
                                          <p:attrName>style.visibility</p:attrName>
                                        </p:attrNameLst>
                                      </p:cBhvr>
                                      <p:to>
                                        <p:strVal val="visible"/>
                                      </p:to>
                                    </p:set>
                                    <p:animEffect transition="in" filter="fade">
                                      <p:cBhvr>
                                        <p:cTn id="430" dur="500"/>
                                        <p:tgtEl>
                                          <p:spTgt spid="48"/>
                                        </p:tgtEl>
                                      </p:cBhvr>
                                    </p:animEffect>
                                  </p:childTnLst>
                                </p:cTn>
                              </p:par>
                              <p:par>
                                <p:cTn id="431" presetID="10" presetClass="entr" presetSubtype="0" fill="hold" grpId="4" nodeType="withEffect">
                                  <p:stCondLst>
                                    <p:cond delay="0"/>
                                  </p:stCondLst>
                                  <p:childTnLst>
                                    <p:set>
                                      <p:cBhvr>
                                        <p:cTn id="432" dur="1" fill="hold">
                                          <p:stCondLst>
                                            <p:cond delay="0"/>
                                          </p:stCondLst>
                                        </p:cTn>
                                        <p:tgtEl>
                                          <p:spTgt spid="52"/>
                                        </p:tgtEl>
                                        <p:attrNameLst>
                                          <p:attrName>style.visibility</p:attrName>
                                        </p:attrNameLst>
                                      </p:cBhvr>
                                      <p:to>
                                        <p:strVal val="visible"/>
                                      </p:to>
                                    </p:set>
                                    <p:animEffect transition="in" filter="fade">
                                      <p:cBhvr>
                                        <p:cTn id="433" dur="500"/>
                                        <p:tgtEl>
                                          <p:spTgt spid="52"/>
                                        </p:tgtEl>
                                      </p:cBhvr>
                                    </p:animEffect>
                                  </p:childTnLst>
                                </p:cTn>
                              </p:par>
                              <p:par>
                                <p:cTn id="434" presetID="10" presetClass="entr" presetSubtype="0" fill="hold" grpId="4" nodeType="withEffect">
                                  <p:stCondLst>
                                    <p:cond delay="0"/>
                                  </p:stCondLst>
                                  <p:childTnLst>
                                    <p:set>
                                      <p:cBhvr>
                                        <p:cTn id="435" dur="1" fill="hold">
                                          <p:stCondLst>
                                            <p:cond delay="0"/>
                                          </p:stCondLst>
                                        </p:cTn>
                                        <p:tgtEl>
                                          <p:spTgt spid="56"/>
                                        </p:tgtEl>
                                        <p:attrNameLst>
                                          <p:attrName>style.visibility</p:attrName>
                                        </p:attrNameLst>
                                      </p:cBhvr>
                                      <p:to>
                                        <p:strVal val="visible"/>
                                      </p:to>
                                    </p:set>
                                    <p:animEffect transition="in" filter="fade">
                                      <p:cBhvr>
                                        <p:cTn id="436" dur="500"/>
                                        <p:tgtEl>
                                          <p:spTgt spid="56"/>
                                        </p:tgtEl>
                                      </p:cBhvr>
                                    </p:animEffect>
                                  </p:childTnLst>
                                </p:cTn>
                              </p:par>
                              <p:par>
                                <p:cTn id="437" presetID="10" presetClass="entr" presetSubtype="0" fill="hold" grpId="4" nodeType="withEffect">
                                  <p:stCondLst>
                                    <p:cond delay="0"/>
                                  </p:stCondLst>
                                  <p:childTnLst>
                                    <p:set>
                                      <p:cBhvr>
                                        <p:cTn id="438" dur="1" fill="hold">
                                          <p:stCondLst>
                                            <p:cond delay="0"/>
                                          </p:stCondLst>
                                        </p:cTn>
                                        <p:tgtEl>
                                          <p:spTgt spid="60"/>
                                        </p:tgtEl>
                                        <p:attrNameLst>
                                          <p:attrName>style.visibility</p:attrName>
                                        </p:attrNameLst>
                                      </p:cBhvr>
                                      <p:to>
                                        <p:strVal val="visible"/>
                                      </p:to>
                                    </p:set>
                                    <p:animEffect transition="in" filter="fade">
                                      <p:cBhvr>
                                        <p:cTn id="439" dur="500"/>
                                        <p:tgtEl>
                                          <p:spTgt spid="60"/>
                                        </p:tgtEl>
                                      </p:cBhvr>
                                    </p:animEffect>
                                  </p:childTnLst>
                                </p:cTn>
                              </p:par>
                            </p:childTnLst>
                          </p:cTn>
                        </p:par>
                      </p:childTnLst>
                    </p:cTn>
                  </p:par>
                </p:childTnLst>
              </p:cTn>
              <p:nextCondLst>
                <p:cond evt="onClick" delay="0">
                  <p:tgtEl>
                    <p:spTgt spid="88"/>
                  </p:tgtEl>
                </p:cond>
              </p:nextCondLst>
            </p:seq>
          </p:childTnLst>
        </p:cTn>
      </p:par>
    </p:tnLst>
    <p:bldLst>
      <p:bldP spid="36" grpId="0" animBg="1"/>
      <p:bldP spid="36" grpId="1" animBg="1"/>
      <p:bldP spid="36" grpId="3" animBg="1"/>
      <p:bldP spid="36" grpId="4" animBg="1"/>
      <p:bldP spid="41" grpId="0" animBg="1"/>
      <p:bldP spid="41" grpId="1" animBg="1"/>
      <p:bldP spid="41" grpId="3" animBg="1"/>
      <p:bldP spid="41" grpId="4" animBg="1"/>
      <p:bldP spid="45" grpId="0" animBg="1"/>
      <p:bldP spid="45" grpId="1" animBg="1"/>
      <p:bldP spid="45" grpId="3" animBg="1"/>
      <p:bldP spid="45" grpId="4" animBg="1"/>
      <p:bldP spid="49" grpId="0" animBg="1"/>
      <p:bldP spid="49" grpId="1" animBg="1"/>
      <p:bldP spid="49" grpId="3" animBg="1"/>
      <p:bldP spid="49" grpId="4" animBg="1"/>
      <p:bldP spid="53" grpId="0" animBg="1"/>
      <p:bldP spid="53" grpId="1" animBg="1"/>
      <p:bldP spid="53" grpId="3" animBg="1"/>
      <p:bldP spid="53" grpId="4" animBg="1"/>
      <p:bldP spid="57" grpId="0" animBg="1"/>
      <p:bldP spid="57" grpId="1" animBg="1"/>
      <p:bldP spid="57" grpId="3" animBg="1"/>
      <p:bldP spid="57" grpId="4" animBg="1"/>
      <p:bldP spid="37" grpId="0" animBg="1"/>
      <p:bldP spid="37" grpId="1" animBg="1"/>
      <p:bldP spid="37" grpId="3" animBg="1"/>
      <p:bldP spid="37" grpId="4" animBg="1"/>
      <p:bldP spid="42" grpId="0" animBg="1"/>
      <p:bldP spid="42" grpId="1" animBg="1"/>
      <p:bldP spid="42" grpId="3" animBg="1"/>
      <p:bldP spid="42" grpId="4" animBg="1"/>
      <p:bldP spid="46" grpId="0" animBg="1"/>
      <p:bldP spid="46" grpId="1" animBg="1"/>
      <p:bldP spid="46" grpId="3" animBg="1"/>
      <p:bldP spid="46" grpId="4" animBg="1"/>
      <p:bldP spid="50" grpId="0" animBg="1"/>
      <p:bldP spid="50" grpId="1" animBg="1"/>
      <p:bldP spid="50" grpId="3" animBg="1"/>
      <p:bldP spid="50" grpId="4" animBg="1"/>
      <p:bldP spid="54" grpId="0" animBg="1"/>
      <p:bldP spid="54" grpId="1" animBg="1"/>
      <p:bldP spid="54" grpId="3" animBg="1"/>
      <p:bldP spid="54" grpId="4" animBg="1"/>
      <p:bldP spid="58" grpId="0" animBg="1"/>
      <p:bldP spid="58" grpId="1" animBg="1"/>
      <p:bldP spid="58" grpId="3" animBg="1"/>
      <p:bldP spid="58" grpId="4" animBg="1"/>
      <p:bldP spid="38" grpId="0" animBg="1"/>
      <p:bldP spid="38" grpId="1" animBg="1"/>
      <p:bldP spid="38" grpId="3" animBg="1"/>
      <p:bldP spid="38" grpId="4" animBg="1"/>
      <p:bldP spid="43" grpId="0" animBg="1"/>
      <p:bldP spid="43" grpId="1" animBg="1"/>
      <p:bldP spid="43" grpId="3" animBg="1"/>
      <p:bldP spid="43" grpId="4" animBg="1"/>
      <p:bldP spid="47" grpId="0" animBg="1"/>
      <p:bldP spid="47" grpId="1" animBg="1"/>
      <p:bldP spid="47" grpId="3" animBg="1"/>
      <p:bldP spid="47" grpId="4" animBg="1"/>
      <p:bldP spid="51" grpId="0" animBg="1"/>
      <p:bldP spid="51" grpId="1" animBg="1"/>
      <p:bldP spid="51" grpId="3" animBg="1"/>
      <p:bldP spid="51" grpId="4" animBg="1"/>
      <p:bldP spid="55" grpId="0" animBg="1"/>
      <p:bldP spid="55" grpId="1" animBg="1"/>
      <p:bldP spid="55" grpId="3" animBg="1"/>
      <p:bldP spid="55" grpId="4" animBg="1"/>
      <p:bldP spid="59" grpId="0" animBg="1"/>
      <p:bldP spid="59" grpId="1" animBg="1"/>
      <p:bldP spid="59" grpId="3" animBg="1"/>
      <p:bldP spid="59" grpId="4" animBg="1"/>
      <p:bldP spid="39" grpId="0" animBg="1"/>
      <p:bldP spid="39" grpId="1" animBg="1"/>
      <p:bldP spid="39" grpId="3" animBg="1"/>
      <p:bldP spid="39" grpId="4" animBg="1"/>
      <p:bldP spid="44" grpId="0" animBg="1"/>
      <p:bldP spid="44" grpId="1" animBg="1"/>
      <p:bldP spid="44" grpId="3" animBg="1"/>
      <p:bldP spid="44" grpId="4" animBg="1"/>
      <p:bldP spid="48" grpId="0" animBg="1"/>
      <p:bldP spid="48" grpId="1" animBg="1"/>
      <p:bldP spid="48" grpId="3" animBg="1"/>
      <p:bldP spid="48" grpId="4" animBg="1"/>
      <p:bldP spid="52" grpId="0" animBg="1"/>
      <p:bldP spid="52" grpId="1" animBg="1"/>
      <p:bldP spid="52" grpId="3" animBg="1"/>
      <p:bldP spid="52" grpId="4" animBg="1"/>
      <p:bldP spid="56" grpId="0" animBg="1"/>
      <p:bldP spid="56" grpId="1" animBg="1"/>
      <p:bldP spid="56" grpId="3" animBg="1"/>
      <p:bldP spid="56" grpId="4" animBg="1"/>
      <p:bldP spid="60" grpId="0" animBg="1"/>
      <p:bldP spid="60" grpId="1" animBg="1"/>
      <p:bldP spid="60" grpId="3" animBg="1"/>
      <p:bldP spid="60" grpId="4"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664</Words>
  <Application>Microsoft Office PowerPoint</Application>
  <PresentationFormat>Custom</PresentationFormat>
  <Paragraphs>195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テーマ</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tekhnologic</dc:creator>
  <cp:lastModifiedBy>Muhieddean El-Hoss</cp:lastModifiedBy>
  <cp:revision>26</cp:revision>
  <dcterms:created xsi:type="dcterms:W3CDTF">2016-02-16T00:32:53Z</dcterms:created>
  <dcterms:modified xsi:type="dcterms:W3CDTF">2017-02-08T13:07:30Z</dcterms:modified>
</cp:coreProperties>
</file>