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60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3 Marketing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enterprise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firm merges with or takes over another firm in a completely different industry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a document </a:t>
            </a:r>
            <a:r>
              <a:rPr lang="en-GB" sz="1000" dirty="0" err="1">
                <a:solidFill>
                  <a:schemeClr val="tx1"/>
                </a:solidFill>
                <a:cs typeface="Arial" panose="020B0604020202020204" pitchFamily="34" charset="0"/>
              </a:rPr>
              <a:t>contaiing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the business objectives and </a:t>
            </a:r>
            <a:r>
              <a:rPr lang="en-GB" sz="1000" dirty="0" err="1">
                <a:solidFill>
                  <a:schemeClr val="tx1"/>
                </a:solidFill>
                <a:cs typeface="Arial" panose="020B0604020202020204" pitchFamily="34" charset="0"/>
              </a:rPr>
              <a:t>importabt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details about the business operations, finance and owners of the new business.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Privatisation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the owners of two businesses agree to join their firms together to make one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internal growth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a person who organises operates and takes the risk for a new business venture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horizontal integration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capital employed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People who are not working as a labour factor of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entrepreneur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long-term finance invested in a business – loans plus shareholders’ funds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occurs when a business takes over or merges with another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skill and risk-taking ability of the person who brings resources together to produce goods or services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business plan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conglomerate integration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one firm merges with or takes over another one in the same industry at the same stage of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merger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when one firm merges with or takes over another one in the same industry but at a different stage of production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Unemployment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occurs when a business expands its existing operations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growth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vertical integration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sale of government owned companies to the private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635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23</cp:revision>
  <dcterms:created xsi:type="dcterms:W3CDTF">2016-02-16T00:32:53Z</dcterms:created>
  <dcterms:modified xsi:type="dcterms:W3CDTF">2017-02-08T12:40:57Z</dcterms:modified>
</cp:coreProperties>
</file>