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90" d="100"/>
          <a:sy n="90" d="100"/>
        </p:scale>
        <p:origin x="45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608139" y="6487533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26 Government Objectives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unemployment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goods and services bought in by one country from other countries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the record of the difference between a country’s exports and imports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indirect taxes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when the value of a country’s currency falls compared with other currencies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recession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when a country’s gross domestic product increases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exchange rates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gross domestic product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any change by the government in tax rates or public sector spending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economic growth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the total value of output of goods and services in a country in one year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when the value of a country’s currency rises compared to other currencies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when people who are willing and able to work cannot find a job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balance of payments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imports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price of one currency in terms of another</a:t>
            </a: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exchange rate depreciation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goods and services sold from one country to other countries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fiscal policy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decline in a country’s GDP which results in falling demand for most products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exchange rate appreciation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exports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taxes added to the prices of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goods and services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601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124</cp:revision>
  <dcterms:created xsi:type="dcterms:W3CDTF">2016-02-16T00:32:53Z</dcterms:created>
  <dcterms:modified xsi:type="dcterms:W3CDTF">2017-04-25T07:35:07Z</dcterms:modified>
</cp:coreProperties>
</file>