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evel 1 - Colors and Numbers" id="{4A2BC723-0A36-420A-9A8E-B025329DF956}">
          <p14:sldIdLst>
            <p14:sldId id="256"/>
          </p14:sldIdLst>
        </p14:section>
        <p14:section name="Level 2 - No Numbers" id="{A5368505-639D-48B2-8898-A8126DFECB86}">
          <p14:sldIdLst>
            <p14:sldId id="259"/>
          </p14:sldIdLst>
        </p14:section>
        <p14:section name="Level 3 - No Banners" id="{3D718A50-BAAB-437B-81D1-2B55B3C21421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19D"/>
    <a:srgbClr val="2B54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50" autoAdjust="0"/>
    <p:restoredTop sz="89621" autoAdjust="0"/>
  </p:normalViewPr>
  <p:slideViewPr>
    <p:cSldViewPr snapToGrid="0" showGuides="1">
      <p:cViewPr>
        <p:scale>
          <a:sx n="80" d="100"/>
          <a:sy n="80" d="100"/>
        </p:scale>
        <p:origin x="-72" y="-4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8DA35-C4FE-4176-9010-FC8052206ECC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84E78-2B9A-4647-BB24-FBCFC11FC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68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161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841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250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350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063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3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40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92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244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349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8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963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590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709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23000">
              <a:schemeClr val="tx1">
                <a:lumMod val="75000"/>
                <a:lumOff val="25000"/>
              </a:schemeClr>
            </a:gs>
            <a:gs pos="69000">
              <a:schemeClr val="tx1">
                <a:lumMod val="85000"/>
                <a:lumOff val="15000"/>
              </a:schemeClr>
            </a:gs>
            <a:gs pos="97000">
              <a:schemeClr val="tx1">
                <a:lumMod val="95000"/>
                <a:lumOff val="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D1158-9AEB-4724-8C4E-A2CA5879E0FD}" type="datetimeFigureOut">
              <a:rPr lang="en-GB" smtClean="0"/>
              <a:t>24/04/2017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013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Chapter </a:t>
            </a:r>
            <a:r>
              <a:rPr lang="en-GB" altLang="ja-JP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19 Quality Production </a:t>
            </a:r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 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quality</a:t>
            </a:r>
          </a:p>
        </p:txBody>
      </p:sp>
      <p:sp>
        <p:nvSpPr>
          <p:cNvPr id="8" name="Card 2"/>
          <p:cNvSpPr/>
          <p:nvPr/>
        </p:nvSpPr>
        <p:spPr>
          <a:xfrm>
            <a:off x="2975700" y="765315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 is when a consumer's interest for a company's product </a:t>
            </a:r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is </a:t>
            </a:r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reflected in their daily </a:t>
            </a:r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conversations .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cs typeface="Arial" panose="020B0604020202020204" pitchFamily="34" charset="0"/>
              </a:rPr>
              <a:t>is the continuous improvement of products and processes by focussing on quality at each stage of production</a:t>
            </a: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Brand Loyalty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098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is the act of taking care of the customer's needs</a:t>
            </a: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Bad Review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is the checking for the quality standards throughout the production process</a:t>
            </a: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Customer Satisfaction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ISO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the </a:t>
            </a:r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general impression of a product held by real or potential consumers</a:t>
            </a: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quality assurance</a:t>
            </a: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>
                <a:solidFill>
                  <a:schemeClr val="tx1"/>
                </a:solidFill>
                <a:cs typeface="Arial" panose="020B0604020202020204" pitchFamily="34" charset="0"/>
              </a:rPr>
              <a:t>International Organisation for Standardisation</a:t>
            </a:r>
            <a:endParaRPr lang="en-GB" sz="105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is the </a:t>
            </a:r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ability to avoid wasting materials, energy, efforts, money, and time </a:t>
            </a:r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in </a:t>
            </a:r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producing a </a:t>
            </a:r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product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means to produce a good or a service which meets customer expectations</a:t>
            </a: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total quality management</a:t>
            </a: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Word of </a:t>
            </a:r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M</a:t>
            </a:r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outh Marketing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measures </a:t>
            </a:r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how products </a:t>
            </a:r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supplied by a company meet or surpass a customer's </a:t>
            </a:r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expectations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Customer Service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the beliefs or opinions that are generally held about </a:t>
            </a:r>
            <a:r>
              <a:rPr lang="en-GB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a company or its products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Brand Image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Negative feedback given by the customer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Efficiency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  <a:cs typeface="Arial" panose="020B0604020202020204" pitchFamily="34" charset="0"/>
              </a:rPr>
              <a:t>Reputation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is a pattern of consumer </a:t>
            </a:r>
            <a:r>
              <a:rPr lang="en-GB" sz="1200" dirty="0" err="1">
                <a:solidFill>
                  <a:schemeClr val="tx1"/>
                </a:solidFill>
                <a:cs typeface="Arial" panose="020B0604020202020204" pitchFamily="34" charset="0"/>
              </a:rPr>
              <a:t>behavior</a:t>
            </a:r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GB" sz="1200">
                <a:solidFill>
                  <a:schemeClr val="tx1"/>
                </a:solidFill>
                <a:cs typeface="Arial" panose="020B0604020202020204" pitchFamily="34" charset="0"/>
              </a:rPr>
              <a:t>where </a:t>
            </a:r>
            <a:r>
              <a:rPr lang="en-GB" sz="1200" smtClean="0">
                <a:solidFill>
                  <a:schemeClr val="tx1"/>
                </a:solidFill>
                <a:cs typeface="Arial" panose="020B0604020202020204" pitchFamily="34" charset="0"/>
              </a:rPr>
              <a:t>customers </a:t>
            </a:r>
            <a:r>
              <a:rPr lang="en-GB" sz="1200">
                <a:solidFill>
                  <a:schemeClr val="tx1"/>
                </a:solidFill>
                <a:cs typeface="Arial" panose="020B0604020202020204" pitchFamily="34" charset="0"/>
              </a:rPr>
              <a:t>become committed to brands and make repeat purchases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4" name="Card 1 Banner"/>
          <p:cNvSpPr/>
          <p:nvPr/>
        </p:nvSpPr>
        <p:spPr>
          <a:xfrm>
            <a:off x="1375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</a:t>
            </a:r>
            <a:endParaRPr lang="en-GB" sz="1000" b="1" dirty="0"/>
          </a:p>
        </p:txBody>
      </p:sp>
      <p:sp>
        <p:nvSpPr>
          <p:cNvPr id="65" name="Card 2 Banner"/>
          <p:cNvSpPr/>
          <p:nvPr/>
        </p:nvSpPr>
        <p:spPr>
          <a:xfrm>
            <a:off x="29757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10</a:t>
            </a:r>
            <a:endParaRPr lang="en-GB" sz="1000" b="1" dirty="0"/>
          </a:p>
        </p:txBody>
      </p:sp>
      <p:sp>
        <p:nvSpPr>
          <p:cNvPr id="66" name="Card 3 Banner"/>
          <p:cNvSpPr/>
          <p:nvPr/>
        </p:nvSpPr>
        <p:spPr>
          <a:xfrm>
            <a:off x="45759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3</a:t>
            </a:r>
            <a:endParaRPr lang="en-GB" sz="1000" b="1" dirty="0"/>
          </a:p>
        </p:txBody>
      </p:sp>
      <p:sp>
        <p:nvSpPr>
          <p:cNvPr id="67" name="Card 4 Banner"/>
          <p:cNvSpPr/>
          <p:nvPr/>
        </p:nvSpPr>
        <p:spPr>
          <a:xfrm>
            <a:off x="61761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12</a:t>
            </a:r>
            <a:endParaRPr lang="en-GB" sz="1000" b="1" dirty="0"/>
          </a:p>
        </p:txBody>
      </p:sp>
      <p:sp>
        <p:nvSpPr>
          <p:cNvPr id="68" name="Card 5 Banner"/>
          <p:cNvSpPr/>
          <p:nvPr/>
        </p:nvSpPr>
        <p:spPr>
          <a:xfrm>
            <a:off x="7776300" y="1864108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7</a:t>
            </a:r>
            <a:endParaRPr lang="en-GB" sz="1000" b="1" dirty="0"/>
          </a:p>
        </p:txBody>
      </p:sp>
      <p:sp>
        <p:nvSpPr>
          <p:cNvPr id="69" name="Card 6 Banner"/>
          <p:cNvSpPr/>
          <p:nvPr/>
        </p:nvSpPr>
        <p:spPr>
          <a:xfrm>
            <a:off x="9376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5</a:t>
            </a:r>
            <a:endParaRPr lang="en-GB" sz="1000" b="1" dirty="0"/>
          </a:p>
        </p:txBody>
      </p:sp>
      <p:sp>
        <p:nvSpPr>
          <p:cNvPr id="70" name="Card 7 Banner"/>
          <p:cNvSpPr/>
          <p:nvPr/>
        </p:nvSpPr>
        <p:spPr>
          <a:xfrm>
            <a:off x="1375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2</a:t>
            </a:r>
            <a:endParaRPr lang="en-GB" sz="1000" b="1" dirty="0"/>
          </a:p>
        </p:txBody>
      </p:sp>
      <p:sp>
        <p:nvSpPr>
          <p:cNvPr id="71" name="Card 8 Banner"/>
          <p:cNvSpPr/>
          <p:nvPr/>
        </p:nvSpPr>
        <p:spPr>
          <a:xfrm>
            <a:off x="29757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8</a:t>
            </a:r>
            <a:endParaRPr lang="en-GB" sz="1000" b="1" dirty="0"/>
          </a:p>
        </p:txBody>
      </p:sp>
      <p:sp>
        <p:nvSpPr>
          <p:cNvPr id="72" name="Card 9 Banner"/>
          <p:cNvSpPr/>
          <p:nvPr/>
        </p:nvSpPr>
        <p:spPr>
          <a:xfrm>
            <a:off x="45759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4</a:t>
            </a:r>
            <a:endParaRPr lang="en-GB" sz="1000" b="1" dirty="0"/>
          </a:p>
        </p:txBody>
      </p:sp>
      <p:sp>
        <p:nvSpPr>
          <p:cNvPr id="73" name="Card 10 Banner"/>
          <p:cNvSpPr/>
          <p:nvPr/>
        </p:nvSpPr>
        <p:spPr>
          <a:xfrm>
            <a:off x="61761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11</a:t>
            </a:r>
            <a:endParaRPr lang="en-GB" sz="1000" b="1" dirty="0"/>
          </a:p>
        </p:txBody>
      </p:sp>
      <p:sp>
        <p:nvSpPr>
          <p:cNvPr id="74" name="Card 11 Banner"/>
          <p:cNvSpPr/>
          <p:nvPr/>
        </p:nvSpPr>
        <p:spPr>
          <a:xfrm>
            <a:off x="77763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/>
              <a:t>2</a:t>
            </a:r>
          </a:p>
        </p:txBody>
      </p:sp>
      <p:sp>
        <p:nvSpPr>
          <p:cNvPr id="75" name="Card 12 Banner"/>
          <p:cNvSpPr/>
          <p:nvPr/>
        </p:nvSpPr>
        <p:spPr>
          <a:xfrm>
            <a:off x="9376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4</a:t>
            </a:r>
            <a:endParaRPr lang="en-GB" sz="1000" b="1" dirty="0"/>
          </a:p>
        </p:txBody>
      </p:sp>
      <p:sp>
        <p:nvSpPr>
          <p:cNvPr id="76" name="Card 13 Banner"/>
          <p:cNvSpPr/>
          <p:nvPr/>
        </p:nvSpPr>
        <p:spPr>
          <a:xfrm>
            <a:off x="1375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6</a:t>
            </a:r>
            <a:endParaRPr lang="en-GB" sz="1000" b="1" dirty="0"/>
          </a:p>
        </p:txBody>
      </p:sp>
      <p:sp>
        <p:nvSpPr>
          <p:cNvPr id="77" name="Card 14 Banner"/>
          <p:cNvSpPr/>
          <p:nvPr/>
        </p:nvSpPr>
        <p:spPr>
          <a:xfrm>
            <a:off x="29757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</a:t>
            </a:r>
            <a:endParaRPr lang="en-GB" sz="1000" b="1" dirty="0"/>
          </a:p>
        </p:txBody>
      </p:sp>
      <p:sp>
        <p:nvSpPr>
          <p:cNvPr id="78" name="Card 15 Banner"/>
          <p:cNvSpPr/>
          <p:nvPr/>
        </p:nvSpPr>
        <p:spPr>
          <a:xfrm>
            <a:off x="45759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3</a:t>
            </a:r>
            <a:endParaRPr lang="en-GB" sz="1000" b="1" dirty="0"/>
          </a:p>
        </p:txBody>
      </p:sp>
      <p:sp>
        <p:nvSpPr>
          <p:cNvPr id="79" name="Card 16 Banner"/>
          <p:cNvSpPr/>
          <p:nvPr/>
        </p:nvSpPr>
        <p:spPr>
          <a:xfrm>
            <a:off x="61761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10</a:t>
            </a:r>
            <a:endParaRPr lang="en-GB" sz="1000" b="1" dirty="0"/>
          </a:p>
        </p:txBody>
      </p:sp>
      <p:sp>
        <p:nvSpPr>
          <p:cNvPr id="80" name="Card 17 Banner"/>
          <p:cNvSpPr/>
          <p:nvPr/>
        </p:nvSpPr>
        <p:spPr>
          <a:xfrm>
            <a:off x="77763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8</a:t>
            </a:r>
            <a:endParaRPr lang="en-GB" sz="1000" b="1" dirty="0"/>
          </a:p>
        </p:txBody>
      </p:sp>
      <p:sp>
        <p:nvSpPr>
          <p:cNvPr id="81" name="Card 18 Banner"/>
          <p:cNvSpPr/>
          <p:nvPr/>
        </p:nvSpPr>
        <p:spPr>
          <a:xfrm>
            <a:off x="9376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7</a:t>
            </a:r>
            <a:endParaRPr lang="en-GB" sz="1000" b="1" dirty="0"/>
          </a:p>
        </p:txBody>
      </p:sp>
      <p:sp>
        <p:nvSpPr>
          <p:cNvPr id="82" name="Card 19 Banner"/>
          <p:cNvSpPr/>
          <p:nvPr/>
        </p:nvSpPr>
        <p:spPr>
          <a:xfrm>
            <a:off x="1375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9</a:t>
            </a:r>
            <a:endParaRPr lang="en-GB" sz="1000" b="1" dirty="0"/>
          </a:p>
        </p:txBody>
      </p:sp>
      <p:sp>
        <p:nvSpPr>
          <p:cNvPr id="83" name="Card 20 Banner"/>
          <p:cNvSpPr/>
          <p:nvPr/>
        </p:nvSpPr>
        <p:spPr>
          <a:xfrm>
            <a:off x="29757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11</a:t>
            </a:r>
            <a:endParaRPr lang="en-GB" sz="1000" b="1" dirty="0"/>
          </a:p>
        </p:txBody>
      </p:sp>
      <p:sp>
        <p:nvSpPr>
          <p:cNvPr id="84" name="Card 21 Banner"/>
          <p:cNvSpPr/>
          <p:nvPr/>
        </p:nvSpPr>
        <p:spPr>
          <a:xfrm>
            <a:off x="45759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5</a:t>
            </a:r>
            <a:endParaRPr lang="en-GB" sz="1000" b="1" dirty="0"/>
          </a:p>
        </p:txBody>
      </p:sp>
      <p:sp>
        <p:nvSpPr>
          <p:cNvPr id="85" name="Card 22 Banner"/>
          <p:cNvSpPr/>
          <p:nvPr/>
        </p:nvSpPr>
        <p:spPr>
          <a:xfrm>
            <a:off x="61761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6</a:t>
            </a:r>
            <a:endParaRPr lang="en-GB" sz="1000" b="1" dirty="0"/>
          </a:p>
        </p:txBody>
      </p:sp>
      <p:sp>
        <p:nvSpPr>
          <p:cNvPr id="86" name="Card 23 Banner"/>
          <p:cNvSpPr/>
          <p:nvPr/>
        </p:nvSpPr>
        <p:spPr>
          <a:xfrm>
            <a:off x="77763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9</a:t>
            </a:r>
            <a:endParaRPr lang="en-GB" sz="1000" b="1" dirty="0"/>
          </a:p>
        </p:txBody>
      </p:sp>
      <p:sp>
        <p:nvSpPr>
          <p:cNvPr id="87" name="Card 24 Banner"/>
          <p:cNvSpPr/>
          <p:nvPr/>
        </p:nvSpPr>
        <p:spPr>
          <a:xfrm>
            <a:off x="9376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12</a:t>
            </a:r>
            <a:endParaRPr lang="en-GB" sz="1000" b="1" dirty="0"/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63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0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6" grpId="3" animBg="1"/>
      <p:bldP spid="36" grpId="4" animBg="1"/>
      <p:bldP spid="41" grpId="0" animBg="1"/>
      <p:bldP spid="41" grpId="1" animBg="1"/>
      <p:bldP spid="41" grpId="2" animBg="1"/>
      <p:bldP spid="41" grpId="3" animBg="1"/>
      <p:bldP spid="41" grpId="4" animBg="1"/>
      <p:bldP spid="45" grpId="0" animBg="1"/>
      <p:bldP spid="45" grpId="1" animBg="1"/>
      <p:bldP spid="45" grpId="2" animBg="1"/>
      <p:bldP spid="45" grpId="3" animBg="1"/>
      <p:bldP spid="45" grpId="4" animBg="1"/>
      <p:bldP spid="49" grpId="0" animBg="1"/>
      <p:bldP spid="49" grpId="1" animBg="1"/>
      <p:bldP spid="49" grpId="2" animBg="1"/>
      <p:bldP spid="49" grpId="3" animBg="1"/>
      <p:bldP spid="49" grpId="4" animBg="1"/>
      <p:bldP spid="53" grpId="0" animBg="1"/>
      <p:bldP spid="53" grpId="1" animBg="1"/>
      <p:bldP spid="53" grpId="2" animBg="1"/>
      <p:bldP spid="53" grpId="3" animBg="1"/>
      <p:bldP spid="53" grpId="4" animBg="1"/>
      <p:bldP spid="57" grpId="0" animBg="1"/>
      <p:bldP spid="57" grpId="1" animBg="1"/>
      <p:bldP spid="57" grpId="2" animBg="1"/>
      <p:bldP spid="57" grpId="3" animBg="1"/>
      <p:bldP spid="57" grpId="4" animBg="1"/>
      <p:bldP spid="37" grpId="0" animBg="1"/>
      <p:bldP spid="37" grpId="1" animBg="1"/>
      <p:bldP spid="37" grpId="2" animBg="1"/>
      <p:bldP spid="37" grpId="3" animBg="1"/>
      <p:bldP spid="37" grpId="4" animBg="1"/>
      <p:bldP spid="42" grpId="0" animBg="1"/>
      <p:bldP spid="42" grpId="1" animBg="1"/>
      <p:bldP spid="42" grpId="2" animBg="1"/>
      <p:bldP spid="42" grpId="3" animBg="1"/>
      <p:bldP spid="42" grpId="4" animBg="1"/>
      <p:bldP spid="46" grpId="0" animBg="1"/>
      <p:bldP spid="46" grpId="1" animBg="1"/>
      <p:bldP spid="46" grpId="2" animBg="1"/>
      <p:bldP spid="46" grpId="3" animBg="1"/>
      <p:bldP spid="46" grpId="4" animBg="1"/>
      <p:bldP spid="50" grpId="0" animBg="1"/>
      <p:bldP spid="50" grpId="1" animBg="1"/>
      <p:bldP spid="50" grpId="2" animBg="1"/>
      <p:bldP spid="50" grpId="3" animBg="1"/>
      <p:bldP spid="50" grpId="4" animBg="1"/>
      <p:bldP spid="54" grpId="0" animBg="1"/>
      <p:bldP spid="54" grpId="1" animBg="1"/>
      <p:bldP spid="54" grpId="2" animBg="1"/>
      <p:bldP spid="54" grpId="3" animBg="1"/>
      <p:bldP spid="54" grpId="4" animBg="1"/>
      <p:bldP spid="58" grpId="0" animBg="1"/>
      <p:bldP spid="58" grpId="1" animBg="1"/>
      <p:bldP spid="58" grpId="2" animBg="1"/>
      <p:bldP spid="58" grpId="3" animBg="1"/>
      <p:bldP spid="58" grpId="4" animBg="1"/>
      <p:bldP spid="38" grpId="0" animBg="1"/>
      <p:bldP spid="38" grpId="1" animBg="1"/>
      <p:bldP spid="38" grpId="2" animBg="1"/>
      <p:bldP spid="38" grpId="3" animBg="1"/>
      <p:bldP spid="38" grpId="4" animBg="1"/>
      <p:bldP spid="43" grpId="0" animBg="1"/>
      <p:bldP spid="43" grpId="1" animBg="1"/>
      <p:bldP spid="43" grpId="2" animBg="1"/>
      <p:bldP spid="43" grpId="3" animBg="1"/>
      <p:bldP spid="43" grpId="4" animBg="1"/>
      <p:bldP spid="47" grpId="0" animBg="1"/>
      <p:bldP spid="47" grpId="1" animBg="1"/>
      <p:bldP spid="47" grpId="2" animBg="1"/>
      <p:bldP spid="47" grpId="3" animBg="1"/>
      <p:bldP spid="47" grpId="4" animBg="1"/>
      <p:bldP spid="51" grpId="0" animBg="1"/>
      <p:bldP spid="51" grpId="1" animBg="1"/>
      <p:bldP spid="51" grpId="2" animBg="1"/>
      <p:bldP spid="51" grpId="3" animBg="1"/>
      <p:bldP spid="51" grpId="4" animBg="1"/>
      <p:bldP spid="55" grpId="0" animBg="1"/>
      <p:bldP spid="55" grpId="1" animBg="1"/>
      <p:bldP spid="55" grpId="2" animBg="1"/>
      <p:bldP spid="55" grpId="3" animBg="1"/>
      <p:bldP spid="55" grpId="4" animBg="1"/>
      <p:bldP spid="59" grpId="0" animBg="1"/>
      <p:bldP spid="59" grpId="1" animBg="1"/>
      <p:bldP spid="59" grpId="2" animBg="1"/>
      <p:bldP spid="59" grpId="3" animBg="1"/>
      <p:bldP spid="59" grpId="4" animBg="1"/>
      <p:bldP spid="39" grpId="0" animBg="1"/>
      <p:bldP spid="39" grpId="1" animBg="1"/>
      <p:bldP spid="39" grpId="2" animBg="1"/>
      <p:bldP spid="39" grpId="3" animBg="1"/>
      <p:bldP spid="39" grpId="4" animBg="1"/>
      <p:bldP spid="44" grpId="0" animBg="1"/>
      <p:bldP spid="44" grpId="1" animBg="1"/>
      <p:bldP spid="44" grpId="2" animBg="1"/>
      <p:bldP spid="44" grpId="3" animBg="1"/>
      <p:bldP spid="44" grpId="4" animBg="1"/>
      <p:bldP spid="48" grpId="0" animBg="1"/>
      <p:bldP spid="48" grpId="1" animBg="1"/>
      <p:bldP spid="48" grpId="2" animBg="1"/>
      <p:bldP spid="48" grpId="3" animBg="1"/>
      <p:bldP spid="48" grpId="4" animBg="1"/>
      <p:bldP spid="52" grpId="0" animBg="1"/>
      <p:bldP spid="52" grpId="1" animBg="1"/>
      <p:bldP spid="52" grpId="2" animBg="1"/>
      <p:bldP spid="52" grpId="3" animBg="1"/>
      <p:bldP spid="52" grpId="4" animBg="1"/>
      <p:bldP spid="56" grpId="0" animBg="1"/>
      <p:bldP spid="56" grpId="1" animBg="1"/>
      <p:bldP spid="56" grpId="2" animBg="1"/>
      <p:bldP spid="56" grpId="3" animBg="1"/>
      <p:bldP spid="56" grpId="4" animBg="1"/>
      <p:bldP spid="60" grpId="0" animBg="1"/>
      <p:bldP spid="60" grpId="1" animBg="1"/>
      <p:bldP spid="60" grpId="2" animBg="1"/>
      <p:bldP spid="60" grpId="3" animBg="1"/>
      <p:bldP spid="60" grpId="4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Enter your title here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65315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098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4" name="Card 1 Banner"/>
          <p:cNvSpPr/>
          <p:nvPr/>
        </p:nvSpPr>
        <p:spPr>
          <a:xfrm>
            <a:off x="1375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5" name="Card 2 Banner"/>
          <p:cNvSpPr/>
          <p:nvPr/>
        </p:nvSpPr>
        <p:spPr>
          <a:xfrm>
            <a:off x="29757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6" name="Card 3 Banner"/>
          <p:cNvSpPr/>
          <p:nvPr/>
        </p:nvSpPr>
        <p:spPr>
          <a:xfrm>
            <a:off x="45759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7" name="Card 4 Banner"/>
          <p:cNvSpPr/>
          <p:nvPr/>
        </p:nvSpPr>
        <p:spPr>
          <a:xfrm>
            <a:off x="61761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8" name="Card 5 Banner"/>
          <p:cNvSpPr/>
          <p:nvPr/>
        </p:nvSpPr>
        <p:spPr>
          <a:xfrm>
            <a:off x="7776300" y="1864108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9" name="Card 6 Banner"/>
          <p:cNvSpPr/>
          <p:nvPr/>
        </p:nvSpPr>
        <p:spPr>
          <a:xfrm>
            <a:off x="9376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0" name="Card 7 Banner"/>
          <p:cNvSpPr/>
          <p:nvPr/>
        </p:nvSpPr>
        <p:spPr>
          <a:xfrm>
            <a:off x="1375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1" name="Card 8 Banner"/>
          <p:cNvSpPr/>
          <p:nvPr/>
        </p:nvSpPr>
        <p:spPr>
          <a:xfrm>
            <a:off x="29757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2" name="Card 9 Banner"/>
          <p:cNvSpPr/>
          <p:nvPr/>
        </p:nvSpPr>
        <p:spPr>
          <a:xfrm>
            <a:off x="45759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3" name="Card 10 Banner"/>
          <p:cNvSpPr/>
          <p:nvPr/>
        </p:nvSpPr>
        <p:spPr>
          <a:xfrm>
            <a:off x="61761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4" name="Card 11 Banner"/>
          <p:cNvSpPr/>
          <p:nvPr/>
        </p:nvSpPr>
        <p:spPr>
          <a:xfrm>
            <a:off x="77763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5" name="Card 12 Banner"/>
          <p:cNvSpPr/>
          <p:nvPr/>
        </p:nvSpPr>
        <p:spPr>
          <a:xfrm>
            <a:off x="9376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6" name="Card 13 Banner"/>
          <p:cNvSpPr/>
          <p:nvPr/>
        </p:nvSpPr>
        <p:spPr>
          <a:xfrm>
            <a:off x="1375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7" name="Card 14 Banner"/>
          <p:cNvSpPr/>
          <p:nvPr/>
        </p:nvSpPr>
        <p:spPr>
          <a:xfrm>
            <a:off x="29757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8" name="Card 15 Banner"/>
          <p:cNvSpPr/>
          <p:nvPr/>
        </p:nvSpPr>
        <p:spPr>
          <a:xfrm>
            <a:off x="45759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9" name="Card 16 Banner"/>
          <p:cNvSpPr/>
          <p:nvPr/>
        </p:nvSpPr>
        <p:spPr>
          <a:xfrm>
            <a:off x="61761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0" name="Card 17 Banner"/>
          <p:cNvSpPr/>
          <p:nvPr/>
        </p:nvSpPr>
        <p:spPr>
          <a:xfrm>
            <a:off x="77763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1" name="Card 18 Banner"/>
          <p:cNvSpPr/>
          <p:nvPr/>
        </p:nvSpPr>
        <p:spPr>
          <a:xfrm>
            <a:off x="9376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2" name="Card 19 Banner"/>
          <p:cNvSpPr/>
          <p:nvPr/>
        </p:nvSpPr>
        <p:spPr>
          <a:xfrm>
            <a:off x="1375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3" name="Card 20 Banner"/>
          <p:cNvSpPr/>
          <p:nvPr/>
        </p:nvSpPr>
        <p:spPr>
          <a:xfrm>
            <a:off x="29757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4" name="Card 21 Banner"/>
          <p:cNvSpPr/>
          <p:nvPr/>
        </p:nvSpPr>
        <p:spPr>
          <a:xfrm>
            <a:off x="45759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5" name="Card 22 Banner"/>
          <p:cNvSpPr/>
          <p:nvPr/>
        </p:nvSpPr>
        <p:spPr>
          <a:xfrm>
            <a:off x="61761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6" name="Card 23 Banner"/>
          <p:cNvSpPr/>
          <p:nvPr/>
        </p:nvSpPr>
        <p:spPr>
          <a:xfrm>
            <a:off x="77763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7" name="Card 24 Banner"/>
          <p:cNvSpPr/>
          <p:nvPr/>
        </p:nvSpPr>
        <p:spPr>
          <a:xfrm>
            <a:off x="9376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3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0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6" grpId="3" animBg="1"/>
      <p:bldP spid="36" grpId="4" animBg="1"/>
      <p:bldP spid="41" grpId="0" animBg="1"/>
      <p:bldP spid="41" grpId="1" animBg="1"/>
      <p:bldP spid="41" grpId="2" animBg="1"/>
      <p:bldP spid="41" grpId="3" animBg="1"/>
      <p:bldP spid="41" grpId="4" animBg="1"/>
      <p:bldP spid="45" grpId="0" animBg="1"/>
      <p:bldP spid="45" grpId="1" animBg="1"/>
      <p:bldP spid="45" grpId="2" animBg="1"/>
      <p:bldP spid="45" grpId="3" animBg="1"/>
      <p:bldP spid="45" grpId="4" animBg="1"/>
      <p:bldP spid="49" grpId="0" animBg="1"/>
      <p:bldP spid="49" grpId="1" animBg="1"/>
      <p:bldP spid="49" grpId="2" animBg="1"/>
      <p:bldP spid="49" grpId="3" animBg="1"/>
      <p:bldP spid="49" grpId="4" animBg="1"/>
      <p:bldP spid="53" grpId="0" animBg="1"/>
      <p:bldP spid="53" grpId="1" animBg="1"/>
      <p:bldP spid="53" grpId="2" animBg="1"/>
      <p:bldP spid="53" grpId="3" animBg="1"/>
      <p:bldP spid="53" grpId="4" animBg="1"/>
      <p:bldP spid="57" grpId="0" animBg="1"/>
      <p:bldP spid="57" grpId="1" animBg="1"/>
      <p:bldP spid="57" grpId="2" animBg="1"/>
      <p:bldP spid="57" grpId="3" animBg="1"/>
      <p:bldP spid="57" grpId="4" animBg="1"/>
      <p:bldP spid="37" grpId="0" animBg="1"/>
      <p:bldP spid="37" grpId="1" animBg="1"/>
      <p:bldP spid="37" grpId="2" animBg="1"/>
      <p:bldP spid="37" grpId="3" animBg="1"/>
      <p:bldP spid="37" grpId="4" animBg="1"/>
      <p:bldP spid="42" grpId="0" animBg="1"/>
      <p:bldP spid="42" grpId="1" animBg="1"/>
      <p:bldP spid="42" grpId="2" animBg="1"/>
      <p:bldP spid="42" grpId="3" animBg="1"/>
      <p:bldP spid="42" grpId="4" animBg="1"/>
      <p:bldP spid="46" grpId="0" animBg="1"/>
      <p:bldP spid="46" grpId="1" animBg="1"/>
      <p:bldP spid="46" grpId="2" animBg="1"/>
      <p:bldP spid="46" grpId="3" animBg="1"/>
      <p:bldP spid="46" grpId="4" animBg="1"/>
      <p:bldP spid="50" grpId="0" animBg="1"/>
      <p:bldP spid="50" grpId="1" animBg="1"/>
      <p:bldP spid="50" grpId="2" animBg="1"/>
      <p:bldP spid="50" grpId="3" animBg="1"/>
      <p:bldP spid="50" grpId="4" animBg="1"/>
      <p:bldP spid="54" grpId="0" animBg="1"/>
      <p:bldP spid="54" grpId="1" animBg="1"/>
      <p:bldP spid="54" grpId="2" animBg="1"/>
      <p:bldP spid="54" grpId="3" animBg="1"/>
      <p:bldP spid="54" grpId="4" animBg="1"/>
      <p:bldP spid="58" grpId="0" animBg="1"/>
      <p:bldP spid="58" grpId="1" animBg="1"/>
      <p:bldP spid="58" grpId="2" animBg="1"/>
      <p:bldP spid="58" grpId="3" animBg="1"/>
      <p:bldP spid="58" grpId="4" animBg="1"/>
      <p:bldP spid="38" grpId="0" animBg="1"/>
      <p:bldP spid="38" grpId="1" animBg="1"/>
      <p:bldP spid="38" grpId="2" animBg="1"/>
      <p:bldP spid="38" grpId="3" animBg="1"/>
      <p:bldP spid="38" grpId="4" animBg="1"/>
      <p:bldP spid="43" grpId="0" animBg="1"/>
      <p:bldP spid="43" grpId="1" animBg="1"/>
      <p:bldP spid="43" grpId="2" animBg="1"/>
      <p:bldP spid="43" grpId="3" animBg="1"/>
      <p:bldP spid="43" grpId="4" animBg="1"/>
      <p:bldP spid="47" grpId="0" animBg="1"/>
      <p:bldP spid="47" grpId="1" animBg="1"/>
      <p:bldP spid="47" grpId="2" animBg="1"/>
      <p:bldP spid="47" grpId="3" animBg="1"/>
      <p:bldP spid="47" grpId="4" animBg="1"/>
      <p:bldP spid="51" grpId="0" animBg="1"/>
      <p:bldP spid="51" grpId="1" animBg="1"/>
      <p:bldP spid="51" grpId="2" animBg="1"/>
      <p:bldP spid="51" grpId="3" animBg="1"/>
      <p:bldP spid="51" grpId="4" animBg="1"/>
      <p:bldP spid="55" grpId="0" animBg="1"/>
      <p:bldP spid="55" grpId="1" animBg="1"/>
      <p:bldP spid="55" grpId="2" animBg="1"/>
      <p:bldP spid="55" grpId="3" animBg="1"/>
      <p:bldP spid="55" grpId="4" animBg="1"/>
      <p:bldP spid="59" grpId="0" animBg="1"/>
      <p:bldP spid="59" grpId="1" animBg="1"/>
      <p:bldP spid="59" grpId="2" animBg="1"/>
      <p:bldP spid="59" grpId="3" animBg="1"/>
      <p:bldP spid="59" grpId="4" animBg="1"/>
      <p:bldP spid="39" grpId="0" animBg="1"/>
      <p:bldP spid="39" grpId="1" animBg="1"/>
      <p:bldP spid="39" grpId="2" animBg="1"/>
      <p:bldP spid="39" grpId="3" animBg="1"/>
      <p:bldP spid="39" grpId="4" animBg="1"/>
      <p:bldP spid="44" grpId="0" animBg="1"/>
      <p:bldP spid="44" grpId="1" animBg="1"/>
      <p:bldP spid="44" grpId="2" animBg="1"/>
      <p:bldP spid="44" grpId="3" animBg="1"/>
      <p:bldP spid="44" grpId="4" animBg="1"/>
      <p:bldP spid="48" grpId="0" animBg="1"/>
      <p:bldP spid="48" grpId="1" animBg="1"/>
      <p:bldP spid="48" grpId="2" animBg="1"/>
      <p:bldP spid="48" grpId="3" animBg="1"/>
      <p:bldP spid="48" grpId="4" animBg="1"/>
      <p:bldP spid="52" grpId="0" animBg="1"/>
      <p:bldP spid="52" grpId="1" animBg="1"/>
      <p:bldP spid="52" grpId="2" animBg="1"/>
      <p:bldP spid="52" grpId="3" animBg="1"/>
      <p:bldP spid="52" grpId="4" animBg="1"/>
      <p:bldP spid="56" grpId="0" animBg="1"/>
      <p:bldP spid="56" grpId="1" animBg="1"/>
      <p:bldP spid="56" grpId="2" animBg="1"/>
      <p:bldP spid="56" grpId="3" animBg="1"/>
      <p:bldP spid="56" grpId="4" animBg="1"/>
      <p:bldP spid="60" grpId="0" animBg="1"/>
      <p:bldP spid="60" grpId="1" animBg="1"/>
      <p:bldP spid="60" grpId="2" animBg="1"/>
      <p:bldP spid="60" grpId="3" animBg="1"/>
      <p:bldP spid="60" grpId="4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Enter your title here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51722"/>
            <a:ext cx="1440000" cy="1262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2429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05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65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6" fill="hold">
                      <p:stCondLst>
                        <p:cond delay="0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3" animBg="1"/>
      <p:bldP spid="36" grpId="4" animBg="1"/>
      <p:bldP spid="41" grpId="0" animBg="1"/>
      <p:bldP spid="41" grpId="1" animBg="1"/>
      <p:bldP spid="41" grpId="3" animBg="1"/>
      <p:bldP spid="41" grpId="4" animBg="1"/>
      <p:bldP spid="45" grpId="0" animBg="1"/>
      <p:bldP spid="45" grpId="1" animBg="1"/>
      <p:bldP spid="45" grpId="3" animBg="1"/>
      <p:bldP spid="45" grpId="4" animBg="1"/>
      <p:bldP spid="49" grpId="0" animBg="1"/>
      <p:bldP spid="49" grpId="1" animBg="1"/>
      <p:bldP spid="49" grpId="3" animBg="1"/>
      <p:bldP spid="49" grpId="4" animBg="1"/>
      <p:bldP spid="53" grpId="0" animBg="1"/>
      <p:bldP spid="53" grpId="1" animBg="1"/>
      <p:bldP spid="53" grpId="3" animBg="1"/>
      <p:bldP spid="53" grpId="4" animBg="1"/>
      <p:bldP spid="57" grpId="0" animBg="1"/>
      <p:bldP spid="57" grpId="1" animBg="1"/>
      <p:bldP spid="57" grpId="3" animBg="1"/>
      <p:bldP spid="57" grpId="4" animBg="1"/>
      <p:bldP spid="37" grpId="0" animBg="1"/>
      <p:bldP spid="37" grpId="1" animBg="1"/>
      <p:bldP spid="37" grpId="3" animBg="1"/>
      <p:bldP spid="37" grpId="4" animBg="1"/>
      <p:bldP spid="42" grpId="0" animBg="1"/>
      <p:bldP spid="42" grpId="1" animBg="1"/>
      <p:bldP spid="42" grpId="3" animBg="1"/>
      <p:bldP spid="42" grpId="4" animBg="1"/>
      <p:bldP spid="46" grpId="0" animBg="1"/>
      <p:bldP spid="46" grpId="1" animBg="1"/>
      <p:bldP spid="46" grpId="3" animBg="1"/>
      <p:bldP spid="46" grpId="4" animBg="1"/>
      <p:bldP spid="50" grpId="0" animBg="1"/>
      <p:bldP spid="50" grpId="1" animBg="1"/>
      <p:bldP spid="50" grpId="3" animBg="1"/>
      <p:bldP spid="50" grpId="4" animBg="1"/>
      <p:bldP spid="54" grpId="0" animBg="1"/>
      <p:bldP spid="54" grpId="1" animBg="1"/>
      <p:bldP spid="54" grpId="3" animBg="1"/>
      <p:bldP spid="54" grpId="4" animBg="1"/>
      <p:bldP spid="58" grpId="0" animBg="1"/>
      <p:bldP spid="58" grpId="1" animBg="1"/>
      <p:bldP spid="58" grpId="3" animBg="1"/>
      <p:bldP spid="58" grpId="4" animBg="1"/>
      <p:bldP spid="38" grpId="0" animBg="1"/>
      <p:bldP spid="38" grpId="1" animBg="1"/>
      <p:bldP spid="38" grpId="3" animBg="1"/>
      <p:bldP spid="38" grpId="4" animBg="1"/>
      <p:bldP spid="43" grpId="0" animBg="1"/>
      <p:bldP spid="43" grpId="1" animBg="1"/>
      <p:bldP spid="43" grpId="3" animBg="1"/>
      <p:bldP spid="43" grpId="4" animBg="1"/>
      <p:bldP spid="47" grpId="0" animBg="1"/>
      <p:bldP spid="47" grpId="1" animBg="1"/>
      <p:bldP spid="47" grpId="3" animBg="1"/>
      <p:bldP spid="47" grpId="4" animBg="1"/>
      <p:bldP spid="51" grpId="0" animBg="1"/>
      <p:bldP spid="51" grpId="1" animBg="1"/>
      <p:bldP spid="51" grpId="3" animBg="1"/>
      <p:bldP spid="51" grpId="4" animBg="1"/>
      <p:bldP spid="55" grpId="0" animBg="1"/>
      <p:bldP spid="55" grpId="1" animBg="1"/>
      <p:bldP spid="55" grpId="3" animBg="1"/>
      <p:bldP spid="55" grpId="4" animBg="1"/>
      <p:bldP spid="59" grpId="0" animBg="1"/>
      <p:bldP spid="59" grpId="1" animBg="1"/>
      <p:bldP spid="59" grpId="3" animBg="1"/>
      <p:bldP spid="59" grpId="4" animBg="1"/>
      <p:bldP spid="39" grpId="0" animBg="1"/>
      <p:bldP spid="39" grpId="1" animBg="1"/>
      <p:bldP spid="39" grpId="3" animBg="1"/>
      <p:bldP spid="39" grpId="4" animBg="1"/>
      <p:bldP spid="44" grpId="0" animBg="1"/>
      <p:bldP spid="44" grpId="1" animBg="1"/>
      <p:bldP spid="44" grpId="3" animBg="1"/>
      <p:bldP spid="44" grpId="4" animBg="1"/>
      <p:bldP spid="48" grpId="0" animBg="1"/>
      <p:bldP spid="48" grpId="1" animBg="1"/>
      <p:bldP spid="48" grpId="3" animBg="1"/>
      <p:bldP spid="48" grpId="4" animBg="1"/>
      <p:bldP spid="52" grpId="0" animBg="1"/>
      <p:bldP spid="52" grpId="1" animBg="1"/>
      <p:bldP spid="52" grpId="3" animBg="1"/>
      <p:bldP spid="52" grpId="4" animBg="1"/>
      <p:bldP spid="56" grpId="0" animBg="1"/>
      <p:bldP spid="56" grpId="1" animBg="1"/>
      <p:bldP spid="56" grpId="3" animBg="1"/>
      <p:bldP spid="56" grpId="4" animBg="1"/>
      <p:bldP spid="60" grpId="0" animBg="1"/>
      <p:bldP spid="60" grpId="1" animBg="1"/>
      <p:bldP spid="60" grpId="3" animBg="1"/>
      <p:bldP spid="60" grpId="4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616</Words>
  <Application>Microsoft Office PowerPoint</Application>
  <PresentationFormat>Custom</PresentationFormat>
  <Paragraphs>195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テーマ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tekhnologic</dc:creator>
  <cp:lastModifiedBy>Muhieddean El-Hoss</cp:lastModifiedBy>
  <cp:revision>89</cp:revision>
  <dcterms:created xsi:type="dcterms:W3CDTF">2016-02-16T00:32:53Z</dcterms:created>
  <dcterms:modified xsi:type="dcterms:W3CDTF">2017-04-24T07:28:30Z</dcterms:modified>
</cp:coreProperties>
</file>