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456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18 Break-even Analysis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productivity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quantity that must be produced and sold for total revenue to equal total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are costs which vary directly with the number of items produced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Profit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factors that lead to a reduction in average costs as a business increases in size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average cost per unit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workers and management agree an increase in benefits, in return for an increase in productivity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break-even charts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total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selling price of a product less its variable cost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fixed costs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the combined total of fixed costs and variable costs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factors that lead to an increase in average costs as a business grows beyond a certain size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output measured against the inputs used to create it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variable costs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break-even level of output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graphs showing how costs and revenues of a business change with sales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economies of scale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level of sales at which total costs equal total revenue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contribution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total cost of production divided by total output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diseconomies of scale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break-even point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Sales minus cost of sales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611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78</cp:revision>
  <dcterms:created xsi:type="dcterms:W3CDTF">2016-02-16T00:32:53Z</dcterms:created>
  <dcterms:modified xsi:type="dcterms:W3CDTF">2017-04-23T11:31:10Z</dcterms:modified>
</cp:coreProperties>
</file>