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80" d="100"/>
          <a:sy n="80" d="100"/>
        </p:scale>
        <p:origin x="3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13 &amp; 14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The Marketing Mix: Price &amp; Promotion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informative advertising</a:t>
            </a: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process of organising the shop/firm to maximise the volume of sales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people who are potential buyers of a product or service</a:t>
            </a: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Celebrity endorsement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Buy One Get One Free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marketing budget</a:t>
            </a: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advertising or promotion which is trying to persuade the consumer that they really need the product</a:t>
            </a: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Product placement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sales promotion</a:t>
            </a: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An event organised by the business to promote it image through charitable work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persuasive advertising</a:t>
            </a: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incentives such as special offers or special deals aimed at consumers to achieve short-term increases in sales</a:t>
            </a: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place where the product is being sold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advertising where the emphasis of advertising or sales promotion is to give full information about the product</a:t>
            </a: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target audience</a:t>
            </a: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Merchandising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Where branded products are placed in television programmes, movies or music videos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BOGOF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Promoting a good image for the company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Charity Event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a financial 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plan </a:t>
            </a:r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for the marketing of a product or product range for a specified period of time</a:t>
            </a: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Point-of-sale Display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Public relations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Paying a celebrity to wear or use a branded product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617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65</cp:revision>
  <dcterms:created xsi:type="dcterms:W3CDTF">2016-02-16T00:32:53Z</dcterms:created>
  <dcterms:modified xsi:type="dcterms:W3CDTF">2017-04-23T10:44:15Z</dcterms:modified>
</cp:coreProperties>
</file>