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3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10 Marketing &amp; the Customer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market share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Building a relationship between the business &amp; the customer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is a small, usually specialised segment of a much larger market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Gender Segment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Deals with advertising for products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sales department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is where a there is a very large number of sales of a product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distribution department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market segment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Groupin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g people according to their income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mass market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is an identifiable sub-group of a whole market in which consumers have similar characteristics or preferences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Is responsible for finding out customers’ needs &amp; the impact of competitors’ actions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percentage of the total market sales held by one brand or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niche market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Customer loyalty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Transports the products to the market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The promotion department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A place where buyers and sellers meet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Socio-economic group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Is responsible for the sales of the product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market research department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Market 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Dividing up the market by male and female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591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50</cp:revision>
  <dcterms:created xsi:type="dcterms:W3CDTF">2016-02-16T00:32:53Z</dcterms:created>
  <dcterms:modified xsi:type="dcterms:W3CDTF">2017-04-23T07:55:50Z</dcterms:modified>
</cp:coreProperties>
</file>