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8677" autoAdjust="0"/>
  </p:normalViewPr>
  <p:slideViewPr>
    <p:cSldViewPr snapToGrid="0" showGuides="1">
      <p:cViewPr>
        <p:scale>
          <a:sx n="70" d="100"/>
          <a:sy n="70" d="100"/>
        </p:scale>
        <p:origin x="-72" y="-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1 Business Activity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needs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added value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economic problem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Limited Resources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Specialisation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A resource needed to make a finished product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wants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cs typeface="Arial" panose="020B0604020202020204" pitchFamily="34" charset="0"/>
              </a:rPr>
              <a:t>opportunity cost</a:t>
            </a:r>
            <a:endParaRPr lang="en-GB" sz="1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resources needed to produce goods or services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Enterprise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goods or services which people would like to have but which are not essential for living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factors of production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scarcity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goods or services essential for living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the fact that there are unlimited wants but limited resources to produce the goods and services to satisfy those wants. 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the difference between the selling price of a product or service and the cost of inputs such as materials and components</a:t>
            </a:r>
            <a:endParaRPr lang="en-GB" sz="1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next best alternative given up by choosing another item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Occurs when people and businesses concentrate on what they are  doing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division of labour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the ability to organise the factors of production efficiently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Labour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lack of sufficient products to fulfil the total wants of the population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when the production process is split up into different tasks and each worker performs one of these tasks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Resources that are not infinite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606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8</cp:revision>
  <dcterms:created xsi:type="dcterms:W3CDTF">2016-02-16T00:32:53Z</dcterms:created>
  <dcterms:modified xsi:type="dcterms:W3CDTF">2017-02-07T06:36:40Z</dcterms:modified>
</cp:coreProperties>
</file>